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8288000" cy="10287000"/>
  <p:notesSz cx="6858000" cy="9144000"/>
  <p:embeddedFontLst>
    <p:embeddedFont>
      <p:font typeface="Jua" panose="020B0604020202020204" charset="-127"/>
      <p:regular r:id="rId19"/>
    </p:embeddedFont>
    <p:embeddedFont>
      <p:font typeface="Anonymous Pro" panose="020B0604020202020204" charset="0"/>
      <p:regular r:id="rId20"/>
    </p:embeddedFont>
    <p:embeddedFont>
      <p:font typeface="Anonymous Pro Bold" panose="020B0604020202020204" charset="0"/>
      <p:regular r:id="rId21"/>
    </p:embeddedFont>
    <p:embeddedFont>
      <p:font typeface="Archivo Black" panose="020B0604020202020204" charset="0"/>
      <p:regular r:id="rId22"/>
    </p:embeddedFont>
    <p:embeddedFont>
      <p:font typeface="Bryndan Write" panose="020B0604020202020204" charset="0"/>
      <p:regular r:id="rId23"/>
    </p:embeddedFon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Canva Sans" panose="020B0604020202020204" charset="0"/>
      <p:regular r:id="rId28"/>
    </p:embeddedFont>
    <p:embeddedFont>
      <p:font typeface="Canva Sans Bold" panose="020B0604020202020204" charset="0"/>
      <p:regular r:id="rId29"/>
    </p:embeddedFont>
    <p:embeddedFont>
      <p:font typeface="Mali" panose="020B0604020202020204" charset="-34"/>
      <p:regular r:id="rId30"/>
    </p:embeddedFont>
    <p:embeddedFont>
      <p:font typeface="More Sugar Thin" panose="020B0604020202020204" charset="0"/>
      <p:regular r:id="rId31"/>
    </p:embeddedFont>
    <p:embeddedFont>
      <p:font typeface="One Little Font" panose="020B0604020202020204" charset="0"/>
      <p:regular r:id="rId32"/>
    </p:embeddedFont>
    <p:embeddedFont>
      <p:font typeface="One Little Font Bold" panose="020B0604020202020204" charset="0"/>
      <p:regular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68" d="100"/>
          <a:sy n="68" d="100"/>
        </p:scale>
        <p:origin x="108" y="1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8.fntdata"/><Relationship Id="rId21" Type="http://schemas.openxmlformats.org/officeDocument/2006/relationships/font" Target="fonts/font3.fntdata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font" Target="fonts/font15.fntdata"/><Relationship Id="rId38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clId="Web-{54A4C171-DE39-3454-2D55-A3A7BF016FD9}"/>
    <pc:docChg chg="modSld">
      <pc:chgData name="" userId="" providerId="" clId="Web-{54A4C171-DE39-3454-2D55-A3A7BF016FD9}" dt="2023-06-21T00:37:09.890" v="4" actId="14100"/>
      <pc:docMkLst>
        <pc:docMk/>
      </pc:docMkLst>
      <pc:sldChg chg="modSp">
        <pc:chgData name="" userId="" providerId="" clId="Web-{54A4C171-DE39-3454-2D55-A3A7BF016FD9}" dt="2023-06-21T00:37:09.890" v="4" actId="14100"/>
        <pc:sldMkLst>
          <pc:docMk/>
          <pc:sldMk cId="0" sldId="258"/>
        </pc:sldMkLst>
        <pc:spChg chg="mod">
          <ac:chgData name="" userId="" providerId="" clId="Web-{54A4C171-DE39-3454-2D55-A3A7BF016FD9}" dt="2023-06-21T00:37:09.890" v="4" actId="14100"/>
          <ac:spMkLst>
            <pc:docMk/>
            <pc:sldMk cId="0" sldId="258"/>
            <ac:spMk id="3" creationId="{00000000-0000-0000-0000-000000000000}"/>
          </ac:spMkLst>
        </pc:spChg>
      </pc:sldChg>
    </pc:docChg>
  </pc:docChgLst>
  <pc:docChgLst>
    <pc:chgData name="Madihah Rehana binti Ku Othman" userId="8d6abce4-d1a6-4791-9622-abfbb7da5af2" providerId="ADAL" clId="{D7199E0A-3BD7-4A5A-9D11-8DACC88CE9D4}"/>
    <pc:docChg chg="modSld">
      <pc:chgData name="Madihah Rehana binti Ku Othman" userId="8d6abce4-d1a6-4791-9622-abfbb7da5af2" providerId="ADAL" clId="{D7199E0A-3BD7-4A5A-9D11-8DACC88CE9D4}" dt="2023-07-06T04:57:37.548" v="7" actId="1076"/>
      <pc:docMkLst>
        <pc:docMk/>
      </pc:docMkLst>
      <pc:sldChg chg="modSp">
        <pc:chgData name="Madihah Rehana binti Ku Othman" userId="8d6abce4-d1a6-4791-9622-abfbb7da5af2" providerId="ADAL" clId="{D7199E0A-3BD7-4A5A-9D11-8DACC88CE9D4}" dt="2023-07-06T04:57:37.548" v="7" actId="1076"/>
        <pc:sldMkLst>
          <pc:docMk/>
          <pc:sldMk cId="0" sldId="259"/>
        </pc:sldMkLst>
        <pc:spChg chg="mod">
          <ac:chgData name="Madihah Rehana binti Ku Othman" userId="8d6abce4-d1a6-4791-9622-abfbb7da5af2" providerId="ADAL" clId="{D7199E0A-3BD7-4A5A-9D11-8DACC88CE9D4}" dt="2023-07-06T04:57:17.459" v="1" actId="1076"/>
          <ac:spMkLst>
            <pc:docMk/>
            <pc:sldMk cId="0" sldId="259"/>
            <ac:spMk id="20" creationId="{00000000-0000-0000-0000-000000000000}"/>
          </ac:spMkLst>
        </pc:spChg>
        <pc:spChg chg="mod">
          <ac:chgData name="Madihah Rehana binti Ku Othman" userId="8d6abce4-d1a6-4791-9622-abfbb7da5af2" providerId="ADAL" clId="{D7199E0A-3BD7-4A5A-9D11-8DACC88CE9D4}" dt="2023-07-06T04:57:25.323" v="3" actId="1076"/>
          <ac:spMkLst>
            <pc:docMk/>
            <pc:sldMk cId="0" sldId="259"/>
            <ac:spMk id="22" creationId="{00000000-0000-0000-0000-000000000000}"/>
          </ac:spMkLst>
        </pc:spChg>
        <pc:spChg chg="mod">
          <ac:chgData name="Madihah Rehana binti Ku Othman" userId="8d6abce4-d1a6-4791-9622-abfbb7da5af2" providerId="ADAL" clId="{D7199E0A-3BD7-4A5A-9D11-8DACC88CE9D4}" dt="2023-07-06T04:57:37.548" v="7" actId="1076"/>
          <ac:spMkLst>
            <pc:docMk/>
            <pc:sldMk cId="0" sldId="259"/>
            <ac:spMk id="24" creationId="{00000000-0000-0000-0000-000000000000}"/>
          </ac:spMkLst>
        </pc:spChg>
        <pc:spChg chg="mod">
          <ac:chgData name="Madihah Rehana binti Ku Othman" userId="8d6abce4-d1a6-4791-9622-abfbb7da5af2" providerId="ADAL" clId="{D7199E0A-3BD7-4A5A-9D11-8DACC88CE9D4}" dt="2023-07-06T04:57:31.861" v="5" actId="1076"/>
          <ac:spMkLst>
            <pc:docMk/>
            <pc:sldMk cId="0" sldId="259"/>
            <ac:spMk id="26" creationId="{00000000-0000-0000-0000-000000000000}"/>
          </ac:spMkLst>
        </pc:spChg>
      </pc:sldChg>
    </pc:docChg>
  </pc:docChgLst>
  <pc:docChgLst>
    <pc:chgData name="Guest User" userId="S::urn:spo:anon#b8a7097c4b4fa6f1ef37d33b3a53ef1bd0f20ed212d24ccd626bfe9b2b6abe01::" providerId="AD" clId="Web-{BE34BF9F-4A72-7911-393E-9F051E6946EE}"/>
    <pc:docChg chg="modSld">
      <pc:chgData name="Guest User" userId="S::urn:spo:anon#b8a7097c4b4fa6f1ef37d33b3a53ef1bd0f20ed212d24ccd626bfe9b2b6abe01::" providerId="AD" clId="Web-{BE34BF9F-4A72-7911-393E-9F051E6946EE}" dt="2023-06-19T23:30:51.686" v="13" actId="20577"/>
      <pc:docMkLst>
        <pc:docMk/>
      </pc:docMkLst>
      <pc:sldChg chg="modSp">
        <pc:chgData name="Guest User" userId="S::urn:spo:anon#b8a7097c4b4fa6f1ef37d33b3a53ef1bd0f20ed212d24ccd626bfe9b2b6abe01::" providerId="AD" clId="Web-{BE34BF9F-4A72-7911-393E-9F051E6946EE}" dt="2023-06-19T23:29:03.041" v="10" actId="20577"/>
        <pc:sldMkLst>
          <pc:docMk/>
          <pc:sldMk cId="0" sldId="258"/>
        </pc:sldMkLst>
        <pc:spChg chg="mod">
          <ac:chgData name="Guest User" userId="S::urn:spo:anon#b8a7097c4b4fa6f1ef37d33b3a53ef1bd0f20ed212d24ccd626bfe9b2b6abe01::" providerId="AD" clId="Web-{BE34BF9F-4A72-7911-393E-9F051E6946EE}" dt="2023-06-19T23:29:03.041" v="10" actId="20577"/>
          <ac:spMkLst>
            <pc:docMk/>
            <pc:sldMk cId="0" sldId="258"/>
            <ac:spMk id="12" creationId="{00000000-0000-0000-0000-000000000000}"/>
          </ac:spMkLst>
        </pc:spChg>
      </pc:sldChg>
      <pc:sldChg chg="modSp">
        <pc:chgData name="Guest User" userId="S::urn:spo:anon#b8a7097c4b4fa6f1ef37d33b3a53ef1bd0f20ed212d24ccd626bfe9b2b6abe01::" providerId="AD" clId="Web-{BE34BF9F-4A72-7911-393E-9F051E6946EE}" dt="2023-06-19T23:29:23.714" v="12" actId="1076"/>
        <pc:sldMkLst>
          <pc:docMk/>
          <pc:sldMk cId="0" sldId="260"/>
        </pc:sldMkLst>
        <pc:spChg chg="mod">
          <ac:chgData name="Guest User" userId="S::urn:spo:anon#b8a7097c4b4fa6f1ef37d33b3a53ef1bd0f20ed212d24ccd626bfe9b2b6abe01::" providerId="AD" clId="Web-{BE34BF9F-4A72-7911-393E-9F051E6946EE}" dt="2023-06-19T23:29:23.714" v="12" actId="1076"/>
          <ac:spMkLst>
            <pc:docMk/>
            <pc:sldMk cId="0" sldId="260"/>
            <ac:spMk id="9" creationId="{00000000-0000-0000-0000-000000000000}"/>
          </ac:spMkLst>
        </pc:spChg>
      </pc:sldChg>
      <pc:sldChg chg="modSp">
        <pc:chgData name="Guest User" userId="S::urn:spo:anon#b8a7097c4b4fa6f1ef37d33b3a53ef1bd0f20ed212d24ccd626bfe9b2b6abe01::" providerId="AD" clId="Web-{BE34BF9F-4A72-7911-393E-9F051E6946EE}" dt="2023-06-19T23:30:51.686" v="13" actId="20577"/>
        <pc:sldMkLst>
          <pc:docMk/>
          <pc:sldMk cId="0" sldId="261"/>
        </pc:sldMkLst>
        <pc:spChg chg="mod">
          <ac:chgData name="Guest User" userId="S::urn:spo:anon#b8a7097c4b4fa6f1ef37d33b3a53ef1bd0f20ed212d24ccd626bfe9b2b6abe01::" providerId="AD" clId="Web-{BE34BF9F-4A72-7911-393E-9F051E6946EE}" dt="2023-06-19T23:30:51.686" v="13" actId="20577"/>
          <ac:spMkLst>
            <pc:docMk/>
            <pc:sldMk cId="0" sldId="261"/>
            <ac:spMk id="12" creationId="{00000000-0000-0000-0000-00000000000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7/9/2023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13" Type="http://schemas.openxmlformats.org/officeDocument/2006/relationships/image" Target="../media/image118.svg"/><Relationship Id="rId3" Type="http://schemas.openxmlformats.org/officeDocument/2006/relationships/image" Target="../media/image96.svg"/><Relationship Id="rId7" Type="http://schemas.openxmlformats.org/officeDocument/2006/relationships/image" Target="../media/image112.svg"/><Relationship Id="rId12" Type="http://schemas.openxmlformats.org/officeDocument/2006/relationships/image" Target="../media/image117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1.png"/><Relationship Id="rId11" Type="http://schemas.openxmlformats.org/officeDocument/2006/relationships/image" Target="../media/image116.svg"/><Relationship Id="rId5" Type="http://schemas.openxmlformats.org/officeDocument/2006/relationships/image" Target="../media/image110.svg"/><Relationship Id="rId10" Type="http://schemas.openxmlformats.org/officeDocument/2006/relationships/image" Target="../media/image115.png"/><Relationship Id="rId4" Type="http://schemas.openxmlformats.org/officeDocument/2006/relationships/image" Target="../media/image109.png"/><Relationship Id="rId9" Type="http://schemas.openxmlformats.org/officeDocument/2006/relationships/image" Target="../media/image114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13" Type="http://schemas.openxmlformats.org/officeDocument/2006/relationships/image" Target="../media/image126.svg"/><Relationship Id="rId18" Type="http://schemas.openxmlformats.org/officeDocument/2006/relationships/image" Target="../media/image131.svg"/><Relationship Id="rId3" Type="http://schemas.openxmlformats.org/officeDocument/2006/relationships/image" Target="../media/image96.svg"/><Relationship Id="rId7" Type="http://schemas.openxmlformats.org/officeDocument/2006/relationships/image" Target="../media/image112.svg"/><Relationship Id="rId12" Type="http://schemas.openxmlformats.org/officeDocument/2006/relationships/image" Target="../media/image125.png"/><Relationship Id="rId17" Type="http://schemas.openxmlformats.org/officeDocument/2006/relationships/image" Target="../media/image130.png"/><Relationship Id="rId2" Type="http://schemas.openxmlformats.org/officeDocument/2006/relationships/image" Target="../media/image95.png"/><Relationship Id="rId16" Type="http://schemas.openxmlformats.org/officeDocument/2006/relationships/image" Target="../media/image129.svg"/><Relationship Id="rId20" Type="http://schemas.openxmlformats.org/officeDocument/2006/relationships/image" Target="../media/image133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1.png"/><Relationship Id="rId11" Type="http://schemas.openxmlformats.org/officeDocument/2006/relationships/image" Target="../media/image124.svg"/><Relationship Id="rId5" Type="http://schemas.openxmlformats.org/officeDocument/2006/relationships/image" Target="../media/image120.svg"/><Relationship Id="rId15" Type="http://schemas.openxmlformats.org/officeDocument/2006/relationships/image" Target="../media/image128.png"/><Relationship Id="rId10" Type="http://schemas.openxmlformats.org/officeDocument/2006/relationships/image" Target="../media/image123.png"/><Relationship Id="rId19" Type="http://schemas.openxmlformats.org/officeDocument/2006/relationships/image" Target="../media/image132.png"/><Relationship Id="rId4" Type="http://schemas.openxmlformats.org/officeDocument/2006/relationships/image" Target="../media/image119.png"/><Relationship Id="rId9" Type="http://schemas.openxmlformats.org/officeDocument/2006/relationships/image" Target="../media/image122.svg"/><Relationship Id="rId14" Type="http://schemas.openxmlformats.org/officeDocument/2006/relationships/image" Target="../media/image12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13" Type="http://schemas.openxmlformats.org/officeDocument/2006/relationships/image" Target="../media/image139.svg"/><Relationship Id="rId3" Type="http://schemas.openxmlformats.org/officeDocument/2006/relationships/image" Target="../media/image96.svg"/><Relationship Id="rId7" Type="http://schemas.openxmlformats.org/officeDocument/2006/relationships/image" Target="../media/image112.svg"/><Relationship Id="rId12" Type="http://schemas.openxmlformats.org/officeDocument/2006/relationships/image" Target="../media/image138.png"/><Relationship Id="rId17" Type="http://schemas.openxmlformats.org/officeDocument/2006/relationships/image" Target="../media/image143.svg"/><Relationship Id="rId2" Type="http://schemas.openxmlformats.org/officeDocument/2006/relationships/image" Target="../media/image95.png"/><Relationship Id="rId16" Type="http://schemas.openxmlformats.org/officeDocument/2006/relationships/image" Target="../media/image1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1.png"/><Relationship Id="rId11" Type="http://schemas.openxmlformats.org/officeDocument/2006/relationships/image" Target="../media/image137.svg"/><Relationship Id="rId5" Type="http://schemas.openxmlformats.org/officeDocument/2006/relationships/image" Target="../media/image135.svg"/><Relationship Id="rId15" Type="http://schemas.openxmlformats.org/officeDocument/2006/relationships/image" Target="../media/image141.svg"/><Relationship Id="rId10" Type="http://schemas.openxmlformats.org/officeDocument/2006/relationships/image" Target="../media/image136.png"/><Relationship Id="rId4" Type="http://schemas.openxmlformats.org/officeDocument/2006/relationships/image" Target="../media/image134.png"/><Relationship Id="rId9" Type="http://schemas.openxmlformats.org/officeDocument/2006/relationships/image" Target="../media/image126.svg"/><Relationship Id="rId14" Type="http://schemas.openxmlformats.org/officeDocument/2006/relationships/image" Target="../media/image14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png"/><Relationship Id="rId13" Type="http://schemas.openxmlformats.org/officeDocument/2006/relationships/image" Target="../media/image153.svg"/><Relationship Id="rId3" Type="http://schemas.openxmlformats.org/officeDocument/2006/relationships/image" Target="../media/image96.svg"/><Relationship Id="rId7" Type="http://schemas.openxmlformats.org/officeDocument/2006/relationships/image" Target="../media/image147.svg"/><Relationship Id="rId12" Type="http://schemas.openxmlformats.org/officeDocument/2006/relationships/image" Target="../media/image152.png"/><Relationship Id="rId2" Type="http://schemas.openxmlformats.org/officeDocument/2006/relationships/image" Target="../media/image95.png"/><Relationship Id="rId16" Type="http://schemas.openxmlformats.org/officeDocument/2006/relationships/image" Target="../media/image1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6.png"/><Relationship Id="rId11" Type="http://schemas.openxmlformats.org/officeDocument/2006/relationships/image" Target="../media/image151.svg"/><Relationship Id="rId5" Type="http://schemas.openxmlformats.org/officeDocument/2006/relationships/image" Target="../media/image145.svg"/><Relationship Id="rId15" Type="http://schemas.openxmlformats.org/officeDocument/2006/relationships/image" Target="../media/image155.svg"/><Relationship Id="rId10" Type="http://schemas.openxmlformats.org/officeDocument/2006/relationships/image" Target="../media/image150.png"/><Relationship Id="rId4" Type="http://schemas.openxmlformats.org/officeDocument/2006/relationships/image" Target="../media/image144.png"/><Relationship Id="rId9" Type="http://schemas.openxmlformats.org/officeDocument/2006/relationships/image" Target="../media/image149.svg"/><Relationship Id="rId14" Type="http://schemas.openxmlformats.org/officeDocument/2006/relationships/image" Target="../media/image15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13" Type="http://schemas.openxmlformats.org/officeDocument/2006/relationships/image" Target="../media/image158.svg"/><Relationship Id="rId3" Type="http://schemas.openxmlformats.org/officeDocument/2006/relationships/image" Target="../media/image96.svg"/><Relationship Id="rId7" Type="http://schemas.openxmlformats.org/officeDocument/2006/relationships/image" Target="../media/image126.svg"/><Relationship Id="rId12" Type="http://schemas.openxmlformats.org/officeDocument/2006/relationships/image" Target="../media/image157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5.png"/><Relationship Id="rId11" Type="http://schemas.openxmlformats.org/officeDocument/2006/relationships/image" Target="../media/image104.svg"/><Relationship Id="rId5" Type="http://schemas.openxmlformats.org/officeDocument/2006/relationships/image" Target="../media/image112.svg"/><Relationship Id="rId10" Type="http://schemas.openxmlformats.org/officeDocument/2006/relationships/image" Target="../media/image103.png"/><Relationship Id="rId4" Type="http://schemas.openxmlformats.org/officeDocument/2006/relationships/image" Target="../media/image111.png"/><Relationship Id="rId9" Type="http://schemas.openxmlformats.org/officeDocument/2006/relationships/image" Target="../media/image122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13" Type="http://schemas.openxmlformats.org/officeDocument/2006/relationships/image" Target="../media/image140.png"/><Relationship Id="rId3" Type="http://schemas.openxmlformats.org/officeDocument/2006/relationships/image" Target="../media/image96.svg"/><Relationship Id="rId7" Type="http://schemas.openxmlformats.org/officeDocument/2006/relationships/image" Target="../media/image122.svg"/><Relationship Id="rId12" Type="http://schemas.openxmlformats.org/officeDocument/2006/relationships/image" Target="../media/image160.svg"/><Relationship Id="rId2" Type="http://schemas.openxmlformats.org/officeDocument/2006/relationships/image" Target="../media/image95.png"/><Relationship Id="rId16" Type="http://schemas.openxmlformats.org/officeDocument/2006/relationships/image" Target="../media/image162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1.png"/><Relationship Id="rId11" Type="http://schemas.openxmlformats.org/officeDocument/2006/relationships/image" Target="../media/image159.png"/><Relationship Id="rId5" Type="http://schemas.openxmlformats.org/officeDocument/2006/relationships/image" Target="../media/image112.svg"/><Relationship Id="rId15" Type="http://schemas.openxmlformats.org/officeDocument/2006/relationships/image" Target="../media/image161.png"/><Relationship Id="rId10" Type="http://schemas.openxmlformats.org/officeDocument/2006/relationships/image" Target="../media/image127.png"/><Relationship Id="rId4" Type="http://schemas.openxmlformats.org/officeDocument/2006/relationships/image" Target="../media/image111.png"/><Relationship Id="rId9" Type="http://schemas.openxmlformats.org/officeDocument/2006/relationships/image" Target="../media/image124.svg"/><Relationship Id="rId14" Type="http://schemas.openxmlformats.org/officeDocument/2006/relationships/image" Target="../media/image141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png"/><Relationship Id="rId13" Type="http://schemas.openxmlformats.org/officeDocument/2006/relationships/image" Target="../media/image126.svg"/><Relationship Id="rId3" Type="http://schemas.openxmlformats.org/officeDocument/2006/relationships/image" Target="../media/image96.svg"/><Relationship Id="rId7" Type="http://schemas.openxmlformats.org/officeDocument/2006/relationships/image" Target="../media/image164.svg"/><Relationship Id="rId12" Type="http://schemas.openxmlformats.org/officeDocument/2006/relationships/image" Target="../media/image125.png"/><Relationship Id="rId17" Type="http://schemas.openxmlformats.org/officeDocument/2006/relationships/image" Target="../media/image145.svg"/><Relationship Id="rId2" Type="http://schemas.openxmlformats.org/officeDocument/2006/relationships/image" Target="../media/image95.png"/><Relationship Id="rId16" Type="http://schemas.openxmlformats.org/officeDocument/2006/relationships/image" Target="../media/image1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3.png"/><Relationship Id="rId11" Type="http://schemas.openxmlformats.org/officeDocument/2006/relationships/image" Target="../media/image168.svg"/><Relationship Id="rId5" Type="http://schemas.openxmlformats.org/officeDocument/2006/relationships/image" Target="../media/image124.svg"/><Relationship Id="rId15" Type="http://schemas.openxmlformats.org/officeDocument/2006/relationships/image" Target="../media/image141.svg"/><Relationship Id="rId10" Type="http://schemas.openxmlformats.org/officeDocument/2006/relationships/image" Target="../media/image167.png"/><Relationship Id="rId4" Type="http://schemas.openxmlformats.org/officeDocument/2006/relationships/image" Target="../media/image123.png"/><Relationship Id="rId9" Type="http://schemas.openxmlformats.org/officeDocument/2006/relationships/image" Target="../media/image166.svg"/><Relationship Id="rId14" Type="http://schemas.openxmlformats.org/officeDocument/2006/relationships/image" Target="../media/image14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13" Type="http://schemas.openxmlformats.org/officeDocument/2006/relationships/image" Target="../media/image170.svg"/><Relationship Id="rId3" Type="http://schemas.openxmlformats.org/officeDocument/2006/relationships/image" Target="../media/image96.svg"/><Relationship Id="rId7" Type="http://schemas.openxmlformats.org/officeDocument/2006/relationships/image" Target="../media/image126.svg"/><Relationship Id="rId12" Type="http://schemas.openxmlformats.org/officeDocument/2006/relationships/image" Target="../media/image169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5.png"/><Relationship Id="rId11" Type="http://schemas.openxmlformats.org/officeDocument/2006/relationships/image" Target="../media/image104.svg"/><Relationship Id="rId5" Type="http://schemas.openxmlformats.org/officeDocument/2006/relationships/image" Target="../media/image112.svg"/><Relationship Id="rId15" Type="http://schemas.openxmlformats.org/officeDocument/2006/relationships/image" Target="../media/image172.svg"/><Relationship Id="rId10" Type="http://schemas.openxmlformats.org/officeDocument/2006/relationships/image" Target="../media/image103.png"/><Relationship Id="rId4" Type="http://schemas.openxmlformats.org/officeDocument/2006/relationships/image" Target="../media/image111.png"/><Relationship Id="rId9" Type="http://schemas.openxmlformats.org/officeDocument/2006/relationships/image" Target="../media/image122.svg"/><Relationship Id="rId14" Type="http://schemas.openxmlformats.org/officeDocument/2006/relationships/image" Target="../media/image17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2.svg"/><Relationship Id="rId18" Type="http://schemas.openxmlformats.org/officeDocument/2006/relationships/image" Target="../media/image27.png"/><Relationship Id="rId3" Type="http://schemas.openxmlformats.org/officeDocument/2006/relationships/image" Target="../media/image14.svg"/><Relationship Id="rId21" Type="http://schemas.openxmlformats.org/officeDocument/2006/relationships/image" Target="../media/image12.svg"/><Relationship Id="rId7" Type="http://schemas.openxmlformats.org/officeDocument/2006/relationships/image" Target="../media/image18.svg"/><Relationship Id="rId12" Type="http://schemas.openxmlformats.org/officeDocument/2006/relationships/image" Target="../media/image21.png"/><Relationship Id="rId17" Type="http://schemas.openxmlformats.org/officeDocument/2006/relationships/image" Target="../media/image26.svg"/><Relationship Id="rId2" Type="http://schemas.openxmlformats.org/officeDocument/2006/relationships/image" Target="../media/image13.png"/><Relationship Id="rId16" Type="http://schemas.openxmlformats.org/officeDocument/2006/relationships/image" Target="../media/image25.png"/><Relationship Id="rId20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8.svg"/><Relationship Id="rId5" Type="http://schemas.openxmlformats.org/officeDocument/2006/relationships/image" Target="../media/image16.svg"/><Relationship Id="rId15" Type="http://schemas.openxmlformats.org/officeDocument/2006/relationships/image" Target="../media/image24.svg"/><Relationship Id="rId23" Type="http://schemas.openxmlformats.org/officeDocument/2006/relationships/image" Target="../media/image30.svg"/><Relationship Id="rId10" Type="http://schemas.openxmlformats.org/officeDocument/2006/relationships/image" Target="../media/image7.png"/><Relationship Id="rId19" Type="http://schemas.openxmlformats.org/officeDocument/2006/relationships/image" Target="../media/image28.svg"/><Relationship Id="rId4" Type="http://schemas.openxmlformats.org/officeDocument/2006/relationships/image" Target="../media/image15.png"/><Relationship Id="rId9" Type="http://schemas.openxmlformats.org/officeDocument/2006/relationships/image" Target="../media/image20.svg"/><Relationship Id="rId14" Type="http://schemas.openxmlformats.org/officeDocument/2006/relationships/image" Target="../media/image23.png"/><Relationship Id="rId22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6.svg"/><Relationship Id="rId18" Type="http://schemas.openxmlformats.org/officeDocument/2006/relationships/image" Target="../media/image41.png"/><Relationship Id="rId3" Type="http://schemas.openxmlformats.org/officeDocument/2006/relationships/image" Target="../media/image32.svg"/><Relationship Id="rId7" Type="http://schemas.openxmlformats.org/officeDocument/2006/relationships/image" Target="../media/image36.svg"/><Relationship Id="rId12" Type="http://schemas.openxmlformats.org/officeDocument/2006/relationships/image" Target="../media/image15.png"/><Relationship Id="rId17" Type="http://schemas.openxmlformats.org/officeDocument/2006/relationships/image" Target="../media/image40.svg"/><Relationship Id="rId2" Type="http://schemas.openxmlformats.org/officeDocument/2006/relationships/image" Target="../media/image31.png"/><Relationship Id="rId16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11" Type="http://schemas.openxmlformats.org/officeDocument/2006/relationships/image" Target="../media/image38.svg"/><Relationship Id="rId5" Type="http://schemas.openxmlformats.org/officeDocument/2006/relationships/image" Target="../media/image34.svg"/><Relationship Id="rId15" Type="http://schemas.openxmlformats.org/officeDocument/2006/relationships/image" Target="../media/image12.svg"/><Relationship Id="rId10" Type="http://schemas.openxmlformats.org/officeDocument/2006/relationships/image" Target="../media/image37.png"/><Relationship Id="rId19" Type="http://schemas.openxmlformats.org/officeDocument/2006/relationships/image" Target="../media/image42.svg"/><Relationship Id="rId4" Type="http://schemas.openxmlformats.org/officeDocument/2006/relationships/image" Target="../media/image33.png"/><Relationship Id="rId9" Type="http://schemas.openxmlformats.org/officeDocument/2006/relationships/image" Target="../media/image14.svg"/><Relationship Id="rId1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50.svg"/><Relationship Id="rId18" Type="http://schemas.openxmlformats.org/officeDocument/2006/relationships/image" Target="../media/image55.png"/><Relationship Id="rId3" Type="http://schemas.openxmlformats.org/officeDocument/2006/relationships/image" Target="../media/image32.svg"/><Relationship Id="rId21" Type="http://schemas.openxmlformats.org/officeDocument/2006/relationships/image" Target="../media/image58.svg"/><Relationship Id="rId7" Type="http://schemas.openxmlformats.org/officeDocument/2006/relationships/image" Target="../media/image44.svg"/><Relationship Id="rId12" Type="http://schemas.openxmlformats.org/officeDocument/2006/relationships/image" Target="../media/image49.png"/><Relationship Id="rId17" Type="http://schemas.openxmlformats.org/officeDocument/2006/relationships/image" Target="../media/image54.svg"/><Relationship Id="rId25" Type="http://schemas.openxmlformats.org/officeDocument/2006/relationships/image" Target="../media/image62.svg"/><Relationship Id="rId2" Type="http://schemas.openxmlformats.org/officeDocument/2006/relationships/image" Target="../media/image31.png"/><Relationship Id="rId16" Type="http://schemas.openxmlformats.org/officeDocument/2006/relationships/image" Target="../media/image53.png"/><Relationship Id="rId20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11" Type="http://schemas.openxmlformats.org/officeDocument/2006/relationships/image" Target="../media/image48.svg"/><Relationship Id="rId24" Type="http://schemas.openxmlformats.org/officeDocument/2006/relationships/image" Target="../media/image61.png"/><Relationship Id="rId5" Type="http://schemas.openxmlformats.org/officeDocument/2006/relationships/image" Target="../media/image10.svg"/><Relationship Id="rId15" Type="http://schemas.openxmlformats.org/officeDocument/2006/relationships/image" Target="../media/image52.svg"/><Relationship Id="rId23" Type="http://schemas.openxmlformats.org/officeDocument/2006/relationships/image" Target="../media/image60.svg"/><Relationship Id="rId10" Type="http://schemas.openxmlformats.org/officeDocument/2006/relationships/image" Target="../media/image47.png"/><Relationship Id="rId19" Type="http://schemas.openxmlformats.org/officeDocument/2006/relationships/image" Target="../media/image56.svg"/><Relationship Id="rId4" Type="http://schemas.openxmlformats.org/officeDocument/2006/relationships/image" Target="../media/image9.png"/><Relationship Id="rId9" Type="http://schemas.openxmlformats.org/officeDocument/2006/relationships/image" Target="../media/image46.svg"/><Relationship Id="rId14" Type="http://schemas.openxmlformats.org/officeDocument/2006/relationships/image" Target="../media/image51.png"/><Relationship Id="rId22" Type="http://schemas.openxmlformats.org/officeDocument/2006/relationships/image" Target="../media/image5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72.svg"/><Relationship Id="rId3" Type="http://schemas.openxmlformats.org/officeDocument/2006/relationships/image" Target="../media/image64.svg"/><Relationship Id="rId7" Type="http://schemas.openxmlformats.org/officeDocument/2006/relationships/image" Target="../media/image66.svg"/><Relationship Id="rId12" Type="http://schemas.openxmlformats.org/officeDocument/2006/relationships/image" Target="../media/image71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11" Type="http://schemas.openxmlformats.org/officeDocument/2006/relationships/image" Target="../media/image70.svg"/><Relationship Id="rId5" Type="http://schemas.openxmlformats.org/officeDocument/2006/relationships/image" Target="../media/image36.svg"/><Relationship Id="rId15" Type="http://schemas.openxmlformats.org/officeDocument/2006/relationships/image" Target="../media/image74.svg"/><Relationship Id="rId10" Type="http://schemas.openxmlformats.org/officeDocument/2006/relationships/image" Target="../media/image69.png"/><Relationship Id="rId4" Type="http://schemas.openxmlformats.org/officeDocument/2006/relationships/image" Target="../media/image35.png"/><Relationship Id="rId9" Type="http://schemas.openxmlformats.org/officeDocument/2006/relationships/image" Target="../media/image68.png"/><Relationship Id="rId14" Type="http://schemas.openxmlformats.org/officeDocument/2006/relationships/image" Target="../media/image7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80.svg"/><Relationship Id="rId3" Type="http://schemas.openxmlformats.org/officeDocument/2006/relationships/image" Target="../media/image76.svg"/><Relationship Id="rId7" Type="http://schemas.openxmlformats.org/officeDocument/2006/relationships/image" Target="../media/image14.svg"/><Relationship Id="rId12" Type="http://schemas.openxmlformats.org/officeDocument/2006/relationships/image" Target="../media/image79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36.svg"/><Relationship Id="rId5" Type="http://schemas.openxmlformats.org/officeDocument/2006/relationships/image" Target="../media/image78.svg"/><Relationship Id="rId15" Type="http://schemas.openxmlformats.org/officeDocument/2006/relationships/image" Target="../media/image82.svg"/><Relationship Id="rId10" Type="http://schemas.openxmlformats.org/officeDocument/2006/relationships/image" Target="../media/image35.png"/><Relationship Id="rId4" Type="http://schemas.openxmlformats.org/officeDocument/2006/relationships/image" Target="../media/image77.png"/><Relationship Id="rId9" Type="http://schemas.openxmlformats.org/officeDocument/2006/relationships/image" Target="../media/image38.svg"/><Relationship Id="rId14" Type="http://schemas.openxmlformats.org/officeDocument/2006/relationships/image" Target="../media/image8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13" Type="http://schemas.openxmlformats.org/officeDocument/2006/relationships/image" Target="../media/image36.svg"/><Relationship Id="rId3" Type="http://schemas.openxmlformats.org/officeDocument/2006/relationships/image" Target="../media/image34.svg"/><Relationship Id="rId7" Type="http://schemas.openxmlformats.org/officeDocument/2006/relationships/image" Target="../media/image14.svg"/><Relationship Id="rId12" Type="http://schemas.openxmlformats.org/officeDocument/2006/relationships/image" Target="../media/image35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86.svg"/><Relationship Id="rId5" Type="http://schemas.openxmlformats.org/officeDocument/2006/relationships/image" Target="../media/image32.svg"/><Relationship Id="rId10" Type="http://schemas.openxmlformats.org/officeDocument/2006/relationships/image" Target="../media/image85.png"/><Relationship Id="rId4" Type="http://schemas.openxmlformats.org/officeDocument/2006/relationships/image" Target="../media/image31.png"/><Relationship Id="rId9" Type="http://schemas.openxmlformats.org/officeDocument/2006/relationships/image" Target="../media/image84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92.svg"/><Relationship Id="rId3" Type="http://schemas.openxmlformats.org/officeDocument/2006/relationships/image" Target="../media/image88.svg"/><Relationship Id="rId7" Type="http://schemas.openxmlformats.org/officeDocument/2006/relationships/image" Target="../media/image38.svg"/><Relationship Id="rId12" Type="http://schemas.openxmlformats.org/officeDocument/2006/relationships/image" Target="../media/image91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11" Type="http://schemas.openxmlformats.org/officeDocument/2006/relationships/image" Target="../media/image90.svg"/><Relationship Id="rId5" Type="http://schemas.openxmlformats.org/officeDocument/2006/relationships/image" Target="../media/image14.svg"/><Relationship Id="rId15" Type="http://schemas.openxmlformats.org/officeDocument/2006/relationships/image" Target="../media/image94.svg"/><Relationship Id="rId10" Type="http://schemas.openxmlformats.org/officeDocument/2006/relationships/image" Target="../media/image89.png"/><Relationship Id="rId4" Type="http://schemas.openxmlformats.org/officeDocument/2006/relationships/image" Target="../media/image13.png"/><Relationship Id="rId9" Type="http://schemas.openxmlformats.org/officeDocument/2006/relationships/image" Target="../media/image20.svg"/><Relationship Id="rId14" Type="http://schemas.openxmlformats.org/officeDocument/2006/relationships/image" Target="../media/image9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13" Type="http://schemas.openxmlformats.org/officeDocument/2006/relationships/image" Target="../media/image106.svg"/><Relationship Id="rId3" Type="http://schemas.openxmlformats.org/officeDocument/2006/relationships/image" Target="../media/image96.svg"/><Relationship Id="rId7" Type="http://schemas.openxmlformats.org/officeDocument/2006/relationships/image" Target="../media/image100.svg"/><Relationship Id="rId12" Type="http://schemas.openxmlformats.org/officeDocument/2006/relationships/image" Target="../media/image105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9.png"/><Relationship Id="rId11" Type="http://schemas.openxmlformats.org/officeDocument/2006/relationships/image" Target="../media/image104.svg"/><Relationship Id="rId5" Type="http://schemas.openxmlformats.org/officeDocument/2006/relationships/image" Target="../media/image98.svg"/><Relationship Id="rId15" Type="http://schemas.openxmlformats.org/officeDocument/2006/relationships/image" Target="../media/image108.svg"/><Relationship Id="rId10" Type="http://schemas.openxmlformats.org/officeDocument/2006/relationships/image" Target="../media/image103.png"/><Relationship Id="rId4" Type="http://schemas.openxmlformats.org/officeDocument/2006/relationships/image" Target="../media/image97.png"/><Relationship Id="rId9" Type="http://schemas.openxmlformats.org/officeDocument/2006/relationships/image" Target="../media/image102.svg"/><Relationship Id="rId14" Type="http://schemas.openxmlformats.org/officeDocument/2006/relationships/image" Target="../media/image10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360008" y="7070539"/>
            <a:ext cx="3292761" cy="2641068"/>
          </a:xfrm>
          <a:custGeom>
            <a:avLst/>
            <a:gdLst/>
            <a:ahLst/>
            <a:cxnLst/>
            <a:rect l="l" t="t" r="r" b="b"/>
            <a:pathLst>
              <a:path w="3292761" h="2641068">
                <a:moveTo>
                  <a:pt x="0" y="0"/>
                </a:moveTo>
                <a:lnTo>
                  <a:pt x="3292761" y="0"/>
                </a:lnTo>
                <a:lnTo>
                  <a:pt x="3292761" y="2641068"/>
                </a:lnTo>
                <a:lnTo>
                  <a:pt x="0" y="26410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0"/>
            <a:ext cx="2940903" cy="2895339"/>
          </a:xfrm>
          <a:custGeom>
            <a:avLst/>
            <a:gdLst/>
            <a:ahLst/>
            <a:cxnLst/>
            <a:rect l="l" t="t" r="r" b="b"/>
            <a:pathLst>
              <a:path w="2940903" h="2895339">
                <a:moveTo>
                  <a:pt x="0" y="0"/>
                </a:moveTo>
                <a:lnTo>
                  <a:pt x="2940903" y="0"/>
                </a:lnTo>
                <a:lnTo>
                  <a:pt x="2940903" y="2895339"/>
                </a:lnTo>
                <a:lnTo>
                  <a:pt x="0" y="289533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3496543">
            <a:off x="13090744" y="-4178584"/>
            <a:ext cx="7922806" cy="7041394"/>
          </a:xfrm>
          <a:custGeom>
            <a:avLst/>
            <a:gdLst/>
            <a:ahLst/>
            <a:cxnLst/>
            <a:rect l="l" t="t" r="r" b="b"/>
            <a:pathLst>
              <a:path w="7922806" h="7041394">
                <a:moveTo>
                  <a:pt x="0" y="0"/>
                </a:moveTo>
                <a:lnTo>
                  <a:pt x="7922806" y="0"/>
                </a:lnTo>
                <a:lnTo>
                  <a:pt x="7922806" y="7041394"/>
                </a:lnTo>
                <a:lnTo>
                  <a:pt x="0" y="704139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4823596">
            <a:off x="-3272490" y="8043242"/>
            <a:ext cx="7922806" cy="7041394"/>
          </a:xfrm>
          <a:custGeom>
            <a:avLst/>
            <a:gdLst/>
            <a:ahLst/>
            <a:cxnLst/>
            <a:rect l="l" t="t" r="r" b="b"/>
            <a:pathLst>
              <a:path w="7922806" h="7041394">
                <a:moveTo>
                  <a:pt x="0" y="0"/>
                </a:moveTo>
                <a:lnTo>
                  <a:pt x="7922806" y="0"/>
                </a:lnTo>
                <a:lnTo>
                  <a:pt x="7922806" y="7041393"/>
                </a:lnTo>
                <a:lnTo>
                  <a:pt x="0" y="704139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091065" y="3340159"/>
            <a:ext cx="14105871" cy="7071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23"/>
              </a:lnSpc>
            </a:pPr>
            <a:r>
              <a:rPr lang="en-US" sz="11602">
                <a:solidFill>
                  <a:srgbClr val="383D39"/>
                </a:solidFill>
                <a:latin typeface="One Little Font Bold"/>
              </a:rPr>
              <a:t>Starter Module :World of Self, Family and Friends</a:t>
            </a:r>
          </a:p>
          <a:p>
            <a:pPr algn="ctr">
              <a:lnSpc>
                <a:spcPts val="13923"/>
              </a:lnSpc>
            </a:pPr>
            <a:endParaRPr lang="en-US" sz="11602">
              <a:solidFill>
                <a:srgbClr val="383D39"/>
              </a:solidFill>
              <a:latin typeface="One Little Font Bold"/>
            </a:endParaRPr>
          </a:p>
        </p:txBody>
      </p:sp>
      <p:sp>
        <p:nvSpPr>
          <p:cNvPr id="7" name="Freeform 7"/>
          <p:cNvSpPr/>
          <p:nvPr/>
        </p:nvSpPr>
        <p:spPr>
          <a:xfrm rot="-4961174">
            <a:off x="-3476481" y="6254819"/>
            <a:ext cx="5839787" cy="3333988"/>
          </a:xfrm>
          <a:custGeom>
            <a:avLst/>
            <a:gdLst/>
            <a:ahLst/>
            <a:cxnLst/>
            <a:rect l="l" t="t" r="r" b="b"/>
            <a:pathLst>
              <a:path w="5839787" h="3333988">
                <a:moveTo>
                  <a:pt x="0" y="0"/>
                </a:moveTo>
                <a:lnTo>
                  <a:pt x="5839787" y="0"/>
                </a:lnTo>
                <a:lnTo>
                  <a:pt x="5839787" y="3333988"/>
                </a:lnTo>
                <a:lnTo>
                  <a:pt x="0" y="333398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4091255">
            <a:off x="15143706" y="516659"/>
            <a:ext cx="5669889" cy="3236991"/>
          </a:xfrm>
          <a:custGeom>
            <a:avLst/>
            <a:gdLst/>
            <a:ahLst/>
            <a:cxnLst/>
            <a:rect l="l" t="t" r="r" b="b"/>
            <a:pathLst>
              <a:path w="5669889" h="3236991">
                <a:moveTo>
                  <a:pt x="0" y="0"/>
                </a:moveTo>
                <a:lnTo>
                  <a:pt x="5669889" y="0"/>
                </a:lnTo>
                <a:lnTo>
                  <a:pt x="5669889" y="3236991"/>
                </a:lnTo>
                <a:lnTo>
                  <a:pt x="0" y="323699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8860280" y="1743777"/>
            <a:ext cx="567440" cy="725796"/>
          </a:xfrm>
          <a:custGeom>
            <a:avLst/>
            <a:gdLst/>
            <a:ahLst/>
            <a:cxnLst/>
            <a:rect l="l" t="t" r="r" b="b"/>
            <a:pathLst>
              <a:path w="567440" h="725796">
                <a:moveTo>
                  <a:pt x="0" y="0"/>
                </a:moveTo>
                <a:lnTo>
                  <a:pt x="567440" y="0"/>
                </a:lnTo>
                <a:lnTo>
                  <a:pt x="567440" y="725796"/>
                </a:lnTo>
                <a:lnTo>
                  <a:pt x="0" y="72579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4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1645"/>
          </a:xfrm>
          <a:custGeom>
            <a:avLst/>
            <a:gdLst/>
            <a:ahLst/>
            <a:cxnLst/>
            <a:rect l="l" t="t" r="r" b="b"/>
            <a:pathLst>
              <a:path w="18288000" h="10281645">
                <a:moveTo>
                  <a:pt x="0" y="0"/>
                </a:moveTo>
                <a:lnTo>
                  <a:pt x="18288000" y="0"/>
                </a:lnTo>
                <a:lnTo>
                  <a:pt x="18288000" y="10281645"/>
                </a:lnTo>
                <a:lnTo>
                  <a:pt x="0" y="102816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0"/>
            <a:ext cx="4462584" cy="4129919"/>
          </a:xfrm>
          <a:custGeom>
            <a:avLst/>
            <a:gdLst/>
            <a:ahLst/>
            <a:cxnLst/>
            <a:rect l="l" t="t" r="r" b="b"/>
            <a:pathLst>
              <a:path w="4462584" h="4129919">
                <a:moveTo>
                  <a:pt x="0" y="0"/>
                </a:moveTo>
                <a:lnTo>
                  <a:pt x="4462584" y="0"/>
                </a:lnTo>
                <a:lnTo>
                  <a:pt x="4462584" y="4129919"/>
                </a:lnTo>
                <a:lnTo>
                  <a:pt x="0" y="412991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968646" y="1114119"/>
            <a:ext cx="14350708" cy="8058761"/>
          </a:xfrm>
          <a:custGeom>
            <a:avLst/>
            <a:gdLst/>
            <a:ahLst/>
            <a:cxnLst/>
            <a:rect l="l" t="t" r="r" b="b"/>
            <a:pathLst>
              <a:path w="14350708" h="8058761">
                <a:moveTo>
                  <a:pt x="0" y="0"/>
                </a:moveTo>
                <a:lnTo>
                  <a:pt x="14350708" y="0"/>
                </a:lnTo>
                <a:lnTo>
                  <a:pt x="14350708" y="8058762"/>
                </a:lnTo>
                <a:lnTo>
                  <a:pt x="0" y="80587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286925" y="1028700"/>
            <a:ext cx="2060813" cy="2524733"/>
          </a:xfrm>
          <a:custGeom>
            <a:avLst/>
            <a:gdLst/>
            <a:ahLst/>
            <a:cxnLst/>
            <a:rect l="l" t="t" r="r" b="b"/>
            <a:pathLst>
              <a:path w="2060813" h="2524733">
                <a:moveTo>
                  <a:pt x="0" y="0"/>
                </a:moveTo>
                <a:lnTo>
                  <a:pt x="2060814" y="0"/>
                </a:lnTo>
                <a:lnTo>
                  <a:pt x="2060814" y="2524733"/>
                </a:lnTo>
                <a:lnTo>
                  <a:pt x="0" y="252473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3098205" y="2971221"/>
            <a:ext cx="12091590" cy="38472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495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50" b="0" i="0" u="none" strike="noStrike" kern="1200" cap="none" spc="0" normalizeH="0" baseline="0" noProof="0" dirty="0">
                <a:ln>
                  <a:noFill/>
                </a:ln>
                <a:solidFill>
                  <a:srgbClr val="2B315B"/>
                </a:solidFill>
                <a:effectLst/>
                <a:uLnTx/>
                <a:uFillTx/>
                <a:latin typeface="Jua"/>
                <a:ea typeface="+mn-ea"/>
                <a:cs typeface="+mn-cs"/>
              </a:rPr>
              <a:t>Welcome, </a:t>
            </a:r>
            <a:endParaRPr kumimoji="0" lang="en-US" sz="13599" b="0" i="0" u="none" strike="noStrike" kern="1200" cap="none" spc="0" normalizeH="0" baseline="0" noProof="0">
              <a:ln>
                <a:noFill/>
              </a:ln>
              <a:solidFill>
                <a:srgbClr val="2B315B"/>
              </a:solidFill>
              <a:effectLst/>
              <a:uLnTx/>
              <a:uFillTx/>
              <a:latin typeface="Jua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ts val="1495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50" b="0" i="0" u="none" strike="noStrike" kern="1200" cap="none" spc="0" normalizeH="0" baseline="0" noProof="0" dirty="0">
                <a:ln>
                  <a:noFill/>
                </a:ln>
                <a:solidFill>
                  <a:srgbClr val="2B315B"/>
                </a:solidFill>
                <a:effectLst/>
                <a:uLnTx/>
                <a:uFillTx/>
                <a:latin typeface="Jua"/>
                <a:ea typeface="+mn-ea"/>
                <a:cs typeface="+mn-cs"/>
              </a:rPr>
              <a:t>Students!</a:t>
            </a:r>
            <a:endParaRPr kumimoji="0" lang="en-US" sz="13550" b="0" i="0" u="none" strike="noStrike" kern="1200" cap="none" spc="0" normalizeH="0" baseline="0" noProof="0" dirty="0">
              <a:ln>
                <a:noFill/>
              </a:ln>
              <a:solidFill>
                <a:srgbClr val="2B315B"/>
              </a:solidFill>
              <a:effectLst/>
              <a:uLnTx/>
              <a:uFillTx/>
              <a:latin typeface="Jua"/>
              <a:ea typeface="Jua"/>
              <a:cs typeface="+mn-cs"/>
            </a:endParaRPr>
          </a:p>
        </p:txBody>
      </p:sp>
      <p:sp>
        <p:nvSpPr>
          <p:cNvPr id="7" name="Freeform 7"/>
          <p:cNvSpPr/>
          <p:nvPr/>
        </p:nvSpPr>
        <p:spPr>
          <a:xfrm rot="253509">
            <a:off x="12163171" y="7519112"/>
            <a:ext cx="5581592" cy="2496494"/>
          </a:xfrm>
          <a:custGeom>
            <a:avLst/>
            <a:gdLst/>
            <a:ahLst/>
            <a:cxnLst/>
            <a:rect l="l" t="t" r="r" b="b"/>
            <a:pathLst>
              <a:path w="5581592" h="2496494">
                <a:moveTo>
                  <a:pt x="0" y="0"/>
                </a:moveTo>
                <a:lnTo>
                  <a:pt x="5581591" y="0"/>
                </a:lnTo>
                <a:lnTo>
                  <a:pt x="5581591" y="2496494"/>
                </a:lnTo>
                <a:lnTo>
                  <a:pt x="0" y="249649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581710" y="7519112"/>
            <a:ext cx="3484847" cy="2762533"/>
          </a:xfrm>
          <a:custGeom>
            <a:avLst/>
            <a:gdLst/>
            <a:ahLst/>
            <a:cxnLst/>
            <a:rect l="l" t="t" r="r" b="b"/>
            <a:pathLst>
              <a:path w="3484847" h="2762533">
                <a:moveTo>
                  <a:pt x="0" y="0"/>
                </a:moveTo>
                <a:lnTo>
                  <a:pt x="3484847" y="0"/>
                </a:lnTo>
                <a:lnTo>
                  <a:pt x="3484847" y="2762533"/>
                </a:lnTo>
                <a:lnTo>
                  <a:pt x="0" y="276253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14246995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4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2678"/>
            <a:ext cx="18288000" cy="10281645"/>
          </a:xfrm>
          <a:custGeom>
            <a:avLst/>
            <a:gdLst/>
            <a:ahLst/>
            <a:cxnLst/>
            <a:rect l="l" t="t" r="r" b="b"/>
            <a:pathLst>
              <a:path w="18288000" h="10281645">
                <a:moveTo>
                  <a:pt x="0" y="0"/>
                </a:moveTo>
                <a:lnTo>
                  <a:pt x="18288000" y="0"/>
                </a:lnTo>
                <a:lnTo>
                  <a:pt x="18288000" y="10281644"/>
                </a:lnTo>
                <a:lnTo>
                  <a:pt x="0" y="102816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2883406" y="6511421"/>
            <a:ext cx="5404594" cy="3772902"/>
          </a:xfrm>
          <a:custGeom>
            <a:avLst/>
            <a:gdLst/>
            <a:ahLst/>
            <a:cxnLst/>
            <a:rect l="l" t="t" r="r" b="b"/>
            <a:pathLst>
              <a:path w="5404594" h="3772902">
                <a:moveTo>
                  <a:pt x="0" y="0"/>
                </a:moveTo>
                <a:lnTo>
                  <a:pt x="5404594" y="0"/>
                </a:lnTo>
                <a:lnTo>
                  <a:pt x="5404594" y="3772901"/>
                </a:lnTo>
                <a:lnTo>
                  <a:pt x="0" y="377290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r="-16236" b="-9061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6221428" y="2575771"/>
            <a:ext cx="11642796" cy="6538110"/>
          </a:xfrm>
          <a:custGeom>
            <a:avLst/>
            <a:gdLst/>
            <a:ahLst/>
            <a:cxnLst/>
            <a:rect l="l" t="t" r="r" b="b"/>
            <a:pathLst>
              <a:path w="11642796" h="6538110">
                <a:moveTo>
                  <a:pt x="0" y="0"/>
                </a:moveTo>
                <a:lnTo>
                  <a:pt x="11642796" y="0"/>
                </a:lnTo>
                <a:lnTo>
                  <a:pt x="11642796" y="6538111"/>
                </a:lnTo>
                <a:lnTo>
                  <a:pt x="0" y="653811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10577479">
            <a:off x="9778624" y="2041971"/>
            <a:ext cx="4381943" cy="1067601"/>
          </a:xfrm>
          <a:custGeom>
            <a:avLst/>
            <a:gdLst/>
            <a:ahLst/>
            <a:cxnLst/>
            <a:rect l="l" t="t" r="r" b="b"/>
            <a:pathLst>
              <a:path w="4381943" h="1067601">
                <a:moveTo>
                  <a:pt x="0" y="0"/>
                </a:moveTo>
                <a:lnTo>
                  <a:pt x="4381942" y="0"/>
                </a:lnTo>
                <a:lnTo>
                  <a:pt x="4381942" y="1067601"/>
                </a:lnTo>
                <a:lnTo>
                  <a:pt x="0" y="106760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6759376" y="3276861"/>
            <a:ext cx="10566900" cy="58862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50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600" b="0" i="0" u="none" strike="noStrike" kern="1200" cap="none" spc="0" normalizeH="0" baseline="0" noProof="0" dirty="0">
                <a:ln>
                  <a:noFill/>
                </a:ln>
                <a:solidFill>
                  <a:srgbClr val="2B315B"/>
                </a:solidFill>
                <a:effectLst/>
                <a:uLnTx/>
                <a:uFillTx/>
                <a:latin typeface="Jua"/>
                <a:ea typeface="+mn-ea"/>
                <a:cs typeface="+mn-cs"/>
              </a:rPr>
              <a:t>By the end of the lesson, </a:t>
            </a:r>
            <a:r>
              <a:rPr kumimoji="0" lang="en-US" sz="4600" b="0" i="0" u="none" strike="noStrike" kern="1200" cap="none" spc="0" normalizeH="0" baseline="0" noProof="0">
                <a:ln>
                  <a:noFill/>
                </a:ln>
                <a:solidFill>
                  <a:srgbClr val="2B315B"/>
                </a:solidFill>
                <a:effectLst/>
                <a:uLnTx/>
                <a:uFillTx/>
                <a:latin typeface="Jua"/>
                <a:ea typeface="+mn-ea"/>
                <a:cs typeface="+mn-cs"/>
              </a:rPr>
              <a:t>pupils will be able to:</a:t>
            </a:r>
          </a:p>
          <a:p>
            <a:pPr marL="0" marR="0" lvl="0" indent="0" algn="l" defTabSz="914400" rtl="0" eaLnBrk="1" fontAlgn="auto" latinLnBrk="0" hangingPunct="1">
              <a:lnSpc>
                <a:spcPts val="50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600" b="0" i="0" u="none" strike="noStrike" kern="1200" cap="none" spc="0" normalizeH="0" baseline="0" noProof="0">
              <a:ln>
                <a:noFill/>
              </a:ln>
              <a:solidFill>
                <a:srgbClr val="2B315B"/>
              </a:solidFill>
              <a:effectLst/>
              <a:uLnTx/>
              <a:uFillTx/>
              <a:latin typeface="Jua"/>
              <a:ea typeface="+mn-ea"/>
              <a:cs typeface="+mn-cs"/>
            </a:endParaRPr>
          </a:p>
          <a:p>
            <a:pPr marL="993140" marR="0" lvl="1" indent="-496570" algn="l" defTabSz="914400" rtl="0" eaLnBrk="1" fontAlgn="auto" latinLnBrk="0" hangingPunct="1">
              <a:lnSpc>
                <a:spcPts val="50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4600" b="0" i="0" u="none" strike="noStrike" kern="1200" cap="none" spc="0" normalizeH="0" baseline="0" noProof="0" dirty="0">
                <a:ln>
                  <a:noFill/>
                </a:ln>
                <a:solidFill>
                  <a:srgbClr val="2B315B"/>
                </a:solidFill>
                <a:effectLst/>
                <a:uLnTx/>
                <a:uFillTx/>
                <a:latin typeface="Jua"/>
                <a:ea typeface="+mn-ea"/>
                <a:cs typeface="+mn-cs"/>
              </a:rPr>
              <a:t>Greet, say goodbye, and express thanks using suitable fixed phrases.</a:t>
            </a:r>
            <a:endParaRPr kumimoji="0" lang="en-US" sz="4600" b="0" i="0" u="none" strike="noStrike" kern="1200" cap="none" spc="0" normalizeH="0" baseline="0" noProof="0" dirty="0">
              <a:ln>
                <a:noFill/>
              </a:ln>
              <a:solidFill>
                <a:srgbClr val="2B315B"/>
              </a:solidFill>
              <a:effectLst/>
              <a:uLnTx/>
              <a:uFillTx/>
              <a:latin typeface="Jua"/>
              <a:ea typeface="Jua"/>
              <a:cs typeface="+mn-cs"/>
            </a:endParaRPr>
          </a:p>
          <a:p>
            <a:pPr marL="993140" marR="0" lvl="1" indent="-496570" algn="l" defTabSz="914400" rtl="0" eaLnBrk="1" fontAlgn="auto" latinLnBrk="0" hangingPunct="1">
              <a:lnSpc>
                <a:spcPts val="50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4600" b="0" i="0" u="none" strike="noStrike" kern="1200" cap="none" spc="0" normalizeH="0" baseline="0" noProof="0" dirty="0">
                <a:ln>
                  <a:noFill/>
                </a:ln>
                <a:solidFill>
                  <a:srgbClr val="2B315B"/>
                </a:solidFill>
                <a:effectLst/>
                <a:uLnTx/>
                <a:uFillTx/>
                <a:latin typeface="Jua"/>
                <a:ea typeface="+mn-ea"/>
                <a:cs typeface="+mn-cs"/>
              </a:rPr>
              <a:t>Introduce self to an audience using fixed phrases.</a:t>
            </a:r>
            <a:endParaRPr kumimoji="0" lang="en-US" sz="4600" b="0" i="0" u="none" strike="noStrike" kern="1200" cap="none" spc="0" normalizeH="0" baseline="0" noProof="0" dirty="0">
              <a:ln>
                <a:noFill/>
              </a:ln>
              <a:solidFill>
                <a:srgbClr val="2B315B"/>
              </a:solidFill>
              <a:effectLst/>
              <a:uLnTx/>
              <a:uFillTx/>
              <a:latin typeface="Jua"/>
              <a:ea typeface="Ju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50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600" b="0" i="0" u="none" strike="noStrike" kern="1200" cap="none" spc="0" normalizeH="0" baseline="0" noProof="0">
              <a:ln>
                <a:noFill/>
              </a:ln>
              <a:solidFill>
                <a:srgbClr val="2B315B"/>
              </a:solidFill>
              <a:effectLst/>
              <a:uLnTx/>
              <a:uFillTx/>
              <a:latin typeface="Jua"/>
              <a:ea typeface="+mn-ea"/>
              <a:cs typeface="+mn-cs"/>
            </a:endParaRPr>
          </a:p>
        </p:txBody>
      </p:sp>
      <p:sp>
        <p:nvSpPr>
          <p:cNvPr id="7" name="Freeform 7"/>
          <p:cNvSpPr/>
          <p:nvPr/>
        </p:nvSpPr>
        <p:spPr>
          <a:xfrm>
            <a:off x="1028700" y="185514"/>
            <a:ext cx="8242266" cy="2390257"/>
          </a:xfrm>
          <a:custGeom>
            <a:avLst/>
            <a:gdLst/>
            <a:ahLst/>
            <a:cxnLst/>
            <a:rect l="l" t="t" r="r" b="b"/>
            <a:pathLst>
              <a:path w="8242266" h="2390257">
                <a:moveTo>
                  <a:pt x="0" y="0"/>
                </a:moveTo>
                <a:lnTo>
                  <a:pt x="8242266" y="0"/>
                </a:lnTo>
                <a:lnTo>
                  <a:pt x="8242266" y="2390257"/>
                </a:lnTo>
                <a:lnTo>
                  <a:pt x="0" y="239025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028700" y="428002"/>
            <a:ext cx="10657032" cy="12504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832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565" b="0" i="0" u="none" strike="noStrike" kern="1200" cap="none" spc="0" normalizeH="0" baseline="0" noProof="0">
                <a:ln>
                  <a:noFill/>
                </a:ln>
                <a:solidFill>
                  <a:srgbClr val="F4FCFE"/>
                </a:solidFill>
                <a:effectLst/>
                <a:uLnTx/>
                <a:uFillTx/>
                <a:latin typeface="Jua"/>
                <a:ea typeface="+mn-ea"/>
                <a:cs typeface="+mn-cs"/>
              </a:rPr>
              <a:t>Learning Objectives</a:t>
            </a:r>
          </a:p>
        </p:txBody>
      </p:sp>
      <p:sp>
        <p:nvSpPr>
          <p:cNvPr id="9" name="Freeform 9"/>
          <p:cNvSpPr/>
          <p:nvPr/>
        </p:nvSpPr>
        <p:spPr>
          <a:xfrm flipH="1">
            <a:off x="15472721" y="185514"/>
            <a:ext cx="1042209" cy="1308710"/>
          </a:xfrm>
          <a:custGeom>
            <a:avLst/>
            <a:gdLst/>
            <a:ahLst/>
            <a:cxnLst/>
            <a:rect l="l" t="t" r="r" b="b"/>
            <a:pathLst>
              <a:path w="1042209" h="1308710">
                <a:moveTo>
                  <a:pt x="1042209" y="0"/>
                </a:moveTo>
                <a:lnTo>
                  <a:pt x="0" y="0"/>
                </a:lnTo>
                <a:lnTo>
                  <a:pt x="0" y="1308711"/>
                </a:lnTo>
                <a:lnTo>
                  <a:pt x="1042209" y="1308711"/>
                </a:lnTo>
                <a:lnTo>
                  <a:pt x="1042209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4786712" y="4842961"/>
            <a:ext cx="601079" cy="601079"/>
          </a:xfrm>
          <a:custGeom>
            <a:avLst/>
            <a:gdLst/>
            <a:ahLst/>
            <a:cxnLst/>
            <a:rect l="l" t="t" r="r" b="b"/>
            <a:pathLst>
              <a:path w="601079" h="601079">
                <a:moveTo>
                  <a:pt x="0" y="0"/>
                </a:moveTo>
                <a:lnTo>
                  <a:pt x="601079" y="0"/>
                </a:lnTo>
                <a:lnTo>
                  <a:pt x="601079" y="601078"/>
                </a:lnTo>
                <a:lnTo>
                  <a:pt x="0" y="601078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flipH="1">
            <a:off x="0" y="3234953"/>
            <a:ext cx="6201128" cy="7052047"/>
          </a:xfrm>
          <a:custGeom>
            <a:avLst/>
            <a:gdLst/>
            <a:ahLst/>
            <a:cxnLst/>
            <a:rect l="l" t="t" r="r" b="b"/>
            <a:pathLst>
              <a:path w="6201128" h="7052047">
                <a:moveTo>
                  <a:pt x="6201128" y="0"/>
                </a:moveTo>
                <a:lnTo>
                  <a:pt x="0" y="0"/>
                </a:lnTo>
                <a:lnTo>
                  <a:pt x="0" y="7052047"/>
                </a:lnTo>
                <a:lnTo>
                  <a:pt x="6201128" y="7052047"/>
                </a:lnTo>
                <a:lnTo>
                  <a:pt x="6201128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-51" b="-4736"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5807350" y="8109715"/>
            <a:ext cx="1828780" cy="1004167"/>
          </a:xfrm>
          <a:custGeom>
            <a:avLst/>
            <a:gdLst/>
            <a:ahLst/>
            <a:cxnLst/>
            <a:rect l="l" t="t" r="r" b="b"/>
            <a:pathLst>
              <a:path w="1828780" h="1004167">
                <a:moveTo>
                  <a:pt x="0" y="0"/>
                </a:moveTo>
                <a:lnTo>
                  <a:pt x="1828780" y="0"/>
                </a:lnTo>
                <a:lnTo>
                  <a:pt x="1828780" y="1004167"/>
                </a:lnTo>
                <a:lnTo>
                  <a:pt x="0" y="1004167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5585703" y="1678409"/>
            <a:ext cx="2676825" cy="2224198"/>
          </a:xfrm>
          <a:custGeom>
            <a:avLst/>
            <a:gdLst/>
            <a:ahLst/>
            <a:cxnLst/>
            <a:rect l="l" t="t" r="r" b="b"/>
            <a:pathLst>
              <a:path w="2676825" h="2224198">
                <a:moveTo>
                  <a:pt x="0" y="0"/>
                </a:moveTo>
                <a:lnTo>
                  <a:pt x="2676825" y="0"/>
                </a:lnTo>
                <a:lnTo>
                  <a:pt x="2676825" y="2224198"/>
                </a:lnTo>
                <a:lnTo>
                  <a:pt x="0" y="2224198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37992826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4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2678"/>
            <a:ext cx="18288000" cy="10281645"/>
          </a:xfrm>
          <a:custGeom>
            <a:avLst/>
            <a:gdLst/>
            <a:ahLst/>
            <a:cxnLst/>
            <a:rect l="l" t="t" r="r" b="b"/>
            <a:pathLst>
              <a:path w="18288000" h="10281645">
                <a:moveTo>
                  <a:pt x="0" y="0"/>
                </a:moveTo>
                <a:lnTo>
                  <a:pt x="18288000" y="0"/>
                </a:lnTo>
                <a:lnTo>
                  <a:pt x="18288000" y="10281644"/>
                </a:lnTo>
                <a:lnTo>
                  <a:pt x="0" y="102816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14247584" y="6785954"/>
            <a:ext cx="4040416" cy="3501046"/>
          </a:xfrm>
          <a:custGeom>
            <a:avLst/>
            <a:gdLst/>
            <a:ahLst/>
            <a:cxnLst/>
            <a:rect l="l" t="t" r="r" b="b"/>
            <a:pathLst>
              <a:path w="4040416" h="3501046">
                <a:moveTo>
                  <a:pt x="4040416" y="0"/>
                </a:moveTo>
                <a:lnTo>
                  <a:pt x="0" y="0"/>
                </a:lnTo>
                <a:lnTo>
                  <a:pt x="0" y="3501046"/>
                </a:lnTo>
                <a:lnTo>
                  <a:pt x="4040416" y="3501046"/>
                </a:lnTo>
                <a:lnTo>
                  <a:pt x="4040416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28505" b="-17530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24225" y="1528509"/>
            <a:ext cx="15439551" cy="8670210"/>
          </a:xfrm>
          <a:custGeom>
            <a:avLst/>
            <a:gdLst/>
            <a:ahLst/>
            <a:cxnLst/>
            <a:rect l="l" t="t" r="r" b="b"/>
            <a:pathLst>
              <a:path w="15439551" h="8670210">
                <a:moveTo>
                  <a:pt x="0" y="0"/>
                </a:moveTo>
                <a:lnTo>
                  <a:pt x="15439550" y="0"/>
                </a:lnTo>
                <a:lnTo>
                  <a:pt x="15439550" y="8670211"/>
                </a:lnTo>
                <a:lnTo>
                  <a:pt x="0" y="867021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H="1">
            <a:off x="15753236" y="8804206"/>
            <a:ext cx="1110540" cy="1394514"/>
          </a:xfrm>
          <a:custGeom>
            <a:avLst/>
            <a:gdLst/>
            <a:ahLst/>
            <a:cxnLst/>
            <a:rect l="l" t="t" r="r" b="b"/>
            <a:pathLst>
              <a:path w="1110540" h="1394514">
                <a:moveTo>
                  <a:pt x="1110539" y="0"/>
                </a:moveTo>
                <a:lnTo>
                  <a:pt x="0" y="0"/>
                </a:lnTo>
                <a:lnTo>
                  <a:pt x="0" y="1394514"/>
                </a:lnTo>
                <a:lnTo>
                  <a:pt x="1110539" y="1394514"/>
                </a:lnTo>
                <a:lnTo>
                  <a:pt x="1110539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5108862" y="1959127"/>
            <a:ext cx="3179138" cy="2676256"/>
          </a:xfrm>
          <a:custGeom>
            <a:avLst/>
            <a:gdLst/>
            <a:ahLst/>
            <a:cxnLst/>
            <a:rect l="l" t="t" r="r" b="b"/>
            <a:pathLst>
              <a:path w="3179138" h="2676256">
                <a:moveTo>
                  <a:pt x="0" y="0"/>
                </a:moveTo>
                <a:lnTo>
                  <a:pt x="3179138" y="0"/>
                </a:lnTo>
                <a:lnTo>
                  <a:pt x="3179138" y="2676257"/>
                </a:lnTo>
                <a:lnTo>
                  <a:pt x="0" y="267625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598542" y="1959127"/>
            <a:ext cx="1651365" cy="3047821"/>
          </a:xfrm>
          <a:custGeom>
            <a:avLst/>
            <a:gdLst/>
            <a:ahLst/>
            <a:cxnLst/>
            <a:rect l="l" t="t" r="r" b="b"/>
            <a:pathLst>
              <a:path w="1651365" h="3047821">
                <a:moveTo>
                  <a:pt x="0" y="0"/>
                </a:moveTo>
                <a:lnTo>
                  <a:pt x="1651365" y="0"/>
                </a:lnTo>
                <a:lnTo>
                  <a:pt x="1651365" y="3047822"/>
                </a:lnTo>
                <a:lnTo>
                  <a:pt x="0" y="304782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1100902">
            <a:off x="1101894" y="8129807"/>
            <a:ext cx="1415723" cy="1348798"/>
          </a:xfrm>
          <a:custGeom>
            <a:avLst/>
            <a:gdLst/>
            <a:ahLst/>
            <a:cxnLst/>
            <a:rect l="l" t="t" r="r" b="b"/>
            <a:pathLst>
              <a:path w="1415723" h="1348798">
                <a:moveTo>
                  <a:pt x="0" y="0"/>
                </a:moveTo>
                <a:lnTo>
                  <a:pt x="1415724" y="0"/>
                </a:lnTo>
                <a:lnTo>
                  <a:pt x="1415724" y="1348798"/>
                </a:lnTo>
                <a:lnTo>
                  <a:pt x="0" y="1348798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5676486" y="2414216"/>
            <a:ext cx="6935028" cy="6016137"/>
          </a:xfrm>
          <a:custGeom>
            <a:avLst/>
            <a:gdLst/>
            <a:ahLst/>
            <a:cxnLst/>
            <a:rect l="l" t="t" r="r" b="b"/>
            <a:pathLst>
              <a:path w="6935028" h="6016137">
                <a:moveTo>
                  <a:pt x="0" y="0"/>
                </a:moveTo>
                <a:lnTo>
                  <a:pt x="6935028" y="0"/>
                </a:lnTo>
                <a:lnTo>
                  <a:pt x="6935028" y="6016137"/>
                </a:lnTo>
                <a:lnTo>
                  <a:pt x="0" y="6016137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2411732" y="4216214"/>
            <a:ext cx="3671703" cy="43202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6776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ryndan Write"/>
                <a:ea typeface="+mn-ea"/>
                <a:cs typeface="+mn-cs"/>
              </a:rPr>
              <a:t>SHARE SOME QUALITIES OF A GOOD FRIEND.</a:t>
            </a:r>
            <a:endParaRPr kumimoji="0" lang="en-US" sz="484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ryndan Write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ts val="6776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84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ryndan Write"/>
              <a:ea typeface="+mn-ea"/>
              <a:cs typeface="+mn-cs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228600" y="-148147"/>
            <a:ext cx="17071777" cy="15760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28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200" b="0" i="0" u="none" strike="noStrike" kern="1200" cap="none" spc="0" normalizeH="0" baseline="0" noProof="0" dirty="0">
                <a:ln>
                  <a:noFill/>
                </a:ln>
                <a:solidFill>
                  <a:srgbClr val="D0EBC8"/>
                </a:solidFill>
                <a:effectLst/>
                <a:uLnTx/>
                <a:uFillTx/>
                <a:latin typeface="Archivo Black Bold"/>
                <a:ea typeface="+mn-ea"/>
                <a:cs typeface="+mn-cs"/>
              </a:rPr>
              <a:t>Let's talk about Friendship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050827" y="4392605"/>
            <a:ext cx="3396377" cy="37926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7417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297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ryndan Write"/>
                <a:ea typeface="+mn-ea"/>
                <a:cs typeface="+mn-cs"/>
              </a:rPr>
              <a:t>DO YOU HAVE ANY FRIENDS?</a:t>
            </a:r>
          </a:p>
          <a:p>
            <a:pPr marL="0" marR="0" lvl="0" indent="0" algn="ctr" defTabSz="914400" rtl="0" eaLnBrk="1" fontAlgn="auto" latinLnBrk="0" hangingPunct="1">
              <a:lnSpc>
                <a:spcPts val="7417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297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ryndan Write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962661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4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658695" y="-70765"/>
            <a:ext cx="18946695" cy="10651968"/>
          </a:xfrm>
          <a:custGeom>
            <a:avLst/>
            <a:gdLst/>
            <a:ahLst/>
            <a:cxnLst/>
            <a:rect l="l" t="t" r="r" b="b"/>
            <a:pathLst>
              <a:path w="18946695" h="10651968">
                <a:moveTo>
                  <a:pt x="0" y="0"/>
                </a:moveTo>
                <a:lnTo>
                  <a:pt x="18946695" y="0"/>
                </a:lnTo>
                <a:lnTo>
                  <a:pt x="18946695" y="10651969"/>
                </a:lnTo>
                <a:lnTo>
                  <a:pt x="0" y="106519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659200" y="0"/>
            <a:ext cx="4298829" cy="1836963"/>
          </a:xfrm>
          <a:custGeom>
            <a:avLst/>
            <a:gdLst/>
            <a:ahLst/>
            <a:cxnLst/>
            <a:rect l="l" t="t" r="r" b="b"/>
            <a:pathLst>
              <a:path w="4298829" h="1836963">
                <a:moveTo>
                  <a:pt x="0" y="0"/>
                </a:moveTo>
                <a:lnTo>
                  <a:pt x="4298829" y="0"/>
                </a:lnTo>
                <a:lnTo>
                  <a:pt x="4298829" y="1836963"/>
                </a:lnTo>
                <a:lnTo>
                  <a:pt x="0" y="183696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99644" r="-25794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2059040" y="2225116"/>
            <a:ext cx="5200260" cy="5374946"/>
          </a:xfrm>
          <a:custGeom>
            <a:avLst/>
            <a:gdLst/>
            <a:ahLst/>
            <a:cxnLst/>
            <a:rect l="l" t="t" r="r" b="b"/>
            <a:pathLst>
              <a:path w="5200260" h="5374946">
                <a:moveTo>
                  <a:pt x="0" y="0"/>
                </a:moveTo>
                <a:lnTo>
                  <a:pt x="5200260" y="0"/>
                </a:lnTo>
                <a:lnTo>
                  <a:pt x="5200260" y="5374946"/>
                </a:lnTo>
                <a:lnTo>
                  <a:pt x="0" y="53749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1456431">
            <a:off x="15368699" y="7652876"/>
            <a:ext cx="2581001" cy="2200890"/>
          </a:xfrm>
          <a:custGeom>
            <a:avLst/>
            <a:gdLst/>
            <a:ahLst/>
            <a:cxnLst/>
            <a:rect l="l" t="t" r="r" b="b"/>
            <a:pathLst>
              <a:path w="2581001" h="2200890">
                <a:moveTo>
                  <a:pt x="0" y="0"/>
                </a:moveTo>
                <a:lnTo>
                  <a:pt x="2581002" y="0"/>
                </a:lnTo>
                <a:lnTo>
                  <a:pt x="2581002" y="2200890"/>
                </a:lnTo>
                <a:lnTo>
                  <a:pt x="0" y="220089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696413" y="2679696"/>
            <a:ext cx="3446705" cy="3535082"/>
          </a:xfrm>
          <a:custGeom>
            <a:avLst/>
            <a:gdLst/>
            <a:ahLst/>
            <a:cxnLst/>
            <a:rect l="l" t="t" r="r" b="b"/>
            <a:pathLst>
              <a:path w="3446705" h="3535082">
                <a:moveTo>
                  <a:pt x="0" y="0"/>
                </a:moveTo>
                <a:lnTo>
                  <a:pt x="3446705" y="0"/>
                </a:lnTo>
                <a:lnTo>
                  <a:pt x="3446705" y="3535082"/>
                </a:lnTo>
                <a:lnTo>
                  <a:pt x="0" y="353508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0" y="2678"/>
            <a:ext cx="2159075" cy="1609492"/>
          </a:xfrm>
          <a:custGeom>
            <a:avLst/>
            <a:gdLst/>
            <a:ahLst/>
            <a:cxnLst/>
            <a:rect l="l" t="t" r="r" b="b"/>
            <a:pathLst>
              <a:path w="2159075" h="1609492">
                <a:moveTo>
                  <a:pt x="0" y="0"/>
                </a:moveTo>
                <a:lnTo>
                  <a:pt x="2159075" y="0"/>
                </a:lnTo>
                <a:lnTo>
                  <a:pt x="2159075" y="1609492"/>
                </a:lnTo>
                <a:lnTo>
                  <a:pt x="0" y="160949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028700" y="3208448"/>
            <a:ext cx="4782132" cy="1179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462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200" b="0" i="0" u="none" strike="noStrike" kern="1200" cap="none" spc="0" normalizeH="0" baseline="0" noProof="0" dirty="0">
                <a:ln>
                  <a:noFill/>
                </a:ln>
                <a:solidFill>
                  <a:srgbClr val="2B315B"/>
                </a:solidFill>
                <a:effectLst/>
                <a:uLnTx/>
                <a:uFillTx/>
                <a:latin typeface="Jua"/>
                <a:ea typeface="+mn-ea"/>
                <a:cs typeface="+mn-cs"/>
              </a:rPr>
              <a:t>Introduce yourselves.</a:t>
            </a:r>
          </a:p>
        </p:txBody>
      </p:sp>
      <p:sp>
        <p:nvSpPr>
          <p:cNvPr id="9" name="Freeform 9"/>
          <p:cNvSpPr/>
          <p:nvPr/>
        </p:nvSpPr>
        <p:spPr>
          <a:xfrm>
            <a:off x="5552572" y="2367459"/>
            <a:ext cx="4924826" cy="5090259"/>
          </a:xfrm>
          <a:custGeom>
            <a:avLst/>
            <a:gdLst/>
            <a:ahLst/>
            <a:cxnLst/>
            <a:rect l="l" t="t" r="r" b="b"/>
            <a:pathLst>
              <a:path w="4924826" h="5090259">
                <a:moveTo>
                  <a:pt x="0" y="0"/>
                </a:moveTo>
                <a:lnTo>
                  <a:pt x="4924826" y="0"/>
                </a:lnTo>
                <a:lnTo>
                  <a:pt x="4924826" y="5090260"/>
                </a:lnTo>
                <a:lnTo>
                  <a:pt x="0" y="509026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0195146" y="4282702"/>
            <a:ext cx="2131545" cy="972517"/>
          </a:xfrm>
          <a:custGeom>
            <a:avLst/>
            <a:gdLst/>
            <a:ahLst/>
            <a:cxnLst/>
            <a:rect l="l" t="t" r="r" b="b"/>
            <a:pathLst>
              <a:path w="2131545" h="972517">
                <a:moveTo>
                  <a:pt x="0" y="0"/>
                </a:moveTo>
                <a:lnTo>
                  <a:pt x="2131545" y="0"/>
                </a:lnTo>
                <a:lnTo>
                  <a:pt x="2131545" y="972518"/>
                </a:lnTo>
                <a:lnTo>
                  <a:pt x="0" y="972518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-658695" y="5255220"/>
            <a:ext cx="6660784" cy="6052988"/>
          </a:xfrm>
          <a:custGeom>
            <a:avLst/>
            <a:gdLst/>
            <a:ahLst/>
            <a:cxnLst/>
            <a:rect l="l" t="t" r="r" b="b"/>
            <a:pathLst>
              <a:path w="6660784" h="6052988">
                <a:moveTo>
                  <a:pt x="0" y="0"/>
                </a:moveTo>
                <a:lnTo>
                  <a:pt x="6660784" y="0"/>
                </a:lnTo>
                <a:lnTo>
                  <a:pt x="6660784" y="6052987"/>
                </a:lnTo>
                <a:lnTo>
                  <a:pt x="0" y="6052987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2200854" y="577974"/>
            <a:ext cx="15528973" cy="12589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838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621" b="0" i="0" u="none" strike="noStrike" kern="1200" cap="none" spc="0" normalizeH="0" baseline="0" noProof="0">
                <a:ln>
                  <a:noFill/>
                </a:ln>
                <a:solidFill>
                  <a:srgbClr val="F4FCFE"/>
                </a:solidFill>
                <a:effectLst/>
                <a:uLnTx/>
                <a:uFillTx/>
                <a:latin typeface="Jua"/>
                <a:ea typeface="+mn-ea"/>
                <a:cs typeface="+mn-cs"/>
              </a:rPr>
              <a:t>HOW DO WE MAKE NEW FRIENDS?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736266" y="3013987"/>
            <a:ext cx="4103671" cy="37114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90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chivo Black"/>
                <a:ea typeface="+mn-ea"/>
                <a:cs typeface="+mn-cs"/>
              </a:rPr>
              <a:t>Continue the conversation by telling them your name.</a:t>
            </a:r>
          </a:p>
          <a:p>
            <a:pPr marL="0" marR="0" lvl="0" indent="0" algn="ctr" defTabSz="914400" rtl="0" eaLnBrk="1" fontAlgn="auto" latinLnBrk="0" hangingPunct="1">
              <a:lnSpc>
                <a:spcPts val="490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503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chivo Black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ts val="490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chivo Black"/>
                <a:ea typeface="+mn-ea"/>
                <a:cs typeface="+mn-cs"/>
              </a:rPr>
              <a:t>"I'm (NAME)."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282626" y="3189398"/>
            <a:ext cx="3631877" cy="37114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90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chivo Black"/>
                <a:ea typeface="+mn-ea"/>
                <a:cs typeface="+mn-cs"/>
              </a:rPr>
              <a:t>First, go ahead and ask them their names.</a:t>
            </a:r>
          </a:p>
          <a:p>
            <a:pPr marL="0" marR="0" lvl="0" indent="0" algn="ctr" defTabSz="914400" rtl="0" eaLnBrk="1" fontAlgn="auto" latinLnBrk="0" hangingPunct="1">
              <a:lnSpc>
                <a:spcPts val="490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503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chivo Black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ts val="490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chivo Black"/>
                <a:ea typeface="+mn-ea"/>
                <a:cs typeface="+mn-cs"/>
              </a:rPr>
              <a:t>"What's your name?'</a:t>
            </a:r>
          </a:p>
        </p:txBody>
      </p:sp>
    </p:spTree>
    <p:extLst>
      <p:ext uri="{BB962C8B-B14F-4D97-AF65-F5344CB8AC3E}">
        <p14:creationId xmlns:p14="http://schemas.microsoft.com/office/powerpoint/2010/main" val="36589694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4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2678"/>
            <a:ext cx="18288000" cy="10281645"/>
          </a:xfrm>
          <a:custGeom>
            <a:avLst/>
            <a:gdLst/>
            <a:ahLst/>
            <a:cxnLst/>
            <a:rect l="l" t="t" r="r" b="b"/>
            <a:pathLst>
              <a:path w="18288000" h="10281645">
                <a:moveTo>
                  <a:pt x="0" y="0"/>
                </a:moveTo>
                <a:lnTo>
                  <a:pt x="18288000" y="0"/>
                </a:lnTo>
                <a:lnTo>
                  <a:pt x="18288000" y="10281644"/>
                </a:lnTo>
                <a:lnTo>
                  <a:pt x="0" y="102816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24225" y="808395"/>
            <a:ext cx="15439551" cy="8670210"/>
          </a:xfrm>
          <a:custGeom>
            <a:avLst/>
            <a:gdLst/>
            <a:ahLst/>
            <a:cxnLst/>
            <a:rect l="l" t="t" r="r" b="b"/>
            <a:pathLst>
              <a:path w="15439551" h="8670210">
                <a:moveTo>
                  <a:pt x="0" y="0"/>
                </a:moveTo>
                <a:lnTo>
                  <a:pt x="15439550" y="0"/>
                </a:lnTo>
                <a:lnTo>
                  <a:pt x="15439550" y="8670210"/>
                </a:lnTo>
                <a:lnTo>
                  <a:pt x="0" y="86702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2150313" y="2187481"/>
            <a:ext cx="13665101" cy="25904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012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200" b="0" i="0" u="none" strike="noStrike" kern="1200" cap="none" spc="138" normalizeH="0" baseline="0" noProof="0" dirty="0">
                <a:ln>
                  <a:noFill/>
                </a:ln>
                <a:solidFill>
                  <a:srgbClr val="2B315B"/>
                </a:solidFill>
                <a:effectLst/>
                <a:uLnTx/>
                <a:uFillTx/>
                <a:latin typeface="Jua"/>
                <a:ea typeface="+mn-ea"/>
                <a:cs typeface="+mn-cs"/>
              </a:rPr>
              <a:t>Don't forget to say 'Hi'!</a:t>
            </a:r>
          </a:p>
        </p:txBody>
      </p:sp>
      <p:sp>
        <p:nvSpPr>
          <p:cNvPr id="5" name="Freeform 5"/>
          <p:cNvSpPr/>
          <p:nvPr/>
        </p:nvSpPr>
        <p:spPr>
          <a:xfrm flipH="1">
            <a:off x="15421281" y="3714021"/>
            <a:ext cx="1110540" cy="1394514"/>
          </a:xfrm>
          <a:custGeom>
            <a:avLst/>
            <a:gdLst/>
            <a:ahLst/>
            <a:cxnLst/>
            <a:rect l="l" t="t" r="r" b="b"/>
            <a:pathLst>
              <a:path w="1110540" h="1394514">
                <a:moveTo>
                  <a:pt x="1110539" y="0"/>
                </a:moveTo>
                <a:lnTo>
                  <a:pt x="0" y="0"/>
                </a:lnTo>
                <a:lnTo>
                  <a:pt x="0" y="1394514"/>
                </a:lnTo>
                <a:lnTo>
                  <a:pt x="1110539" y="1394514"/>
                </a:lnTo>
                <a:lnTo>
                  <a:pt x="1110539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8829283">
            <a:off x="14176406" y="8273440"/>
            <a:ext cx="3600289" cy="877161"/>
          </a:xfrm>
          <a:custGeom>
            <a:avLst/>
            <a:gdLst/>
            <a:ahLst/>
            <a:cxnLst/>
            <a:rect l="l" t="t" r="r" b="b"/>
            <a:pathLst>
              <a:path w="3600289" h="877161">
                <a:moveTo>
                  <a:pt x="0" y="0"/>
                </a:moveTo>
                <a:lnTo>
                  <a:pt x="3600289" y="0"/>
                </a:lnTo>
                <a:lnTo>
                  <a:pt x="3600289" y="877161"/>
                </a:lnTo>
                <a:lnTo>
                  <a:pt x="0" y="87716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8839317">
            <a:off x="511305" y="1112422"/>
            <a:ext cx="3600289" cy="877161"/>
          </a:xfrm>
          <a:custGeom>
            <a:avLst/>
            <a:gdLst/>
            <a:ahLst/>
            <a:cxnLst/>
            <a:rect l="l" t="t" r="r" b="b"/>
            <a:pathLst>
              <a:path w="3600289" h="877161">
                <a:moveTo>
                  <a:pt x="0" y="0"/>
                </a:moveTo>
                <a:lnTo>
                  <a:pt x="3600289" y="0"/>
                </a:lnTo>
                <a:lnTo>
                  <a:pt x="3600289" y="877161"/>
                </a:lnTo>
                <a:lnTo>
                  <a:pt x="0" y="87716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5218341" y="715009"/>
            <a:ext cx="1194147" cy="1605821"/>
          </a:xfrm>
          <a:custGeom>
            <a:avLst/>
            <a:gdLst/>
            <a:ahLst/>
            <a:cxnLst/>
            <a:rect l="l" t="t" r="r" b="b"/>
            <a:pathLst>
              <a:path w="1194147" h="1605821">
                <a:moveTo>
                  <a:pt x="0" y="0"/>
                </a:moveTo>
                <a:lnTo>
                  <a:pt x="1194147" y="0"/>
                </a:lnTo>
                <a:lnTo>
                  <a:pt x="1194147" y="1605822"/>
                </a:lnTo>
                <a:lnTo>
                  <a:pt x="0" y="160582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1067579">
            <a:off x="1188796" y="8010059"/>
            <a:ext cx="2532814" cy="1845788"/>
          </a:xfrm>
          <a:custGeom>
            <a:avLst/>
            <a:gdLst/>
            <a:ahLst/>
            <a:cxnLst/>
            <a:rect l="l" t="t" r="r" b="b"/>
            <a:pathLst>
              <a:path w="2532814" h="1845788">
                <a:moveTo>
                  <a:pt x="0" y="0"/>
                </a:moveTo>
                <a:lnTo>
                  <a:pt x="2532814" y="0"/>
                </a:lnTo>
                <a:lnTo>
                  <a:pt x="2532814" y="1845788"/>
                </a:lnTo>
                <a:lnTo>
                  <a:pt x="0" y="184578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2589759" y="4778942"/>
            <a:ext cx="13108481" cy="16519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672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200" b="0" i="0" u="none" strike="noStrike" kern="1200" cap="none" spc="0" normalizeH="0" baseline="0" noProof="0" dirty="0">
                <a:ln>
                  <a:noFill/>
                </a:ln>
                <a:solidFill>
                  <a:srgbClr val="2B315B"/>
                </a:solidFill>
                <a:effectLst/>
                <a:uLnTx/>
                <a:uFillTx/>
                <a:latin typeface="More Sugar Thin"/>
                <a:ea typeface="+mn-ea"/>
                <a:cs typeface="+mn-cs"/>
              </a:rPr>
              <a:t>Saying 'Hi' and introducing ourselves, allows us to make new friends.</a:t>
            </a:r>
          </a:p>
        </p:txBody>
      </p:sp>
    </p:spTree>
    <p:extLst>
      <p:ext uri="{BB962C8B-B14F-4D97-AF65-F5344CB8AC3E}">
        <p14:creationId xmlns:p14="http://schemas.microsoft.com/office/powerpoint/2010/main" val="16271146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4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2678"/>
            <a:ext cx="18288000" cy="10281645"/>
          </a:xfrm>
          <a:custGeom>
            <a:avLst/>
            <a:gdLst/>
            <a:ahLst/>
            <a:cxnLst/>
            <a:rect l="l" t="t" r="r" b="b"/>
            <a:pathLst>
              <a:path w="18288000" h="10281645">
                <a:moveTo>
                  <a:pt x="0" y="0"/>
                </a:moveTo>
                <a:lnTo>
                  <a:pt x="18288000" y="0"/>
                </a:lnTo>
                <a:lnTo>
                  <a:pt x="18288000" y="10281644"/>
                </a:lnTo>
                <a:lnTo>
                  <a:pt x="0" y="102816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5015343" y="2056424"/>
            <a:ext cx="11326082" cy="6360257"/>
          </a:xfrm>
          <a:custGeom>
            <a:avLst/>
            <a:gdLst/>
            <a:ahLst/>
            <a:cxnLst/>
            <a:rect l="l" t="t" r="r" b="b"/>
            <a:pathLst>
              <a:path w="11326082" h="6360257">
                <a:moveTo>
                  <a:pt x="0" y="0"/>
                </a:moveTo>
                <a:lnTo>
                  <a:pt x="11326082" y="0"/>
                </a:lnTo>
                <a:lnTo>
                  <a:pt x="11326082" y="6360256"/>
                </a:lnTo>
                <a:lnTo>
                  <a:pt x="0" y="63602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10577479">
            <a:off x="9000427" y="1522623"/>
            <a:ext cx="4381943" cy="1067601"/>
          </a:xfrm>
          <a:custGeom>
            <a:avLst/>
            <a:gdLst/>
            <a:ahLst/>
            <a:cxnLst/>
            <a:rect l="l" t="t" r="r" b="b"/>
            <a:pathLst>
              <a:path w="4381943" h="1067601">
                <a:moveTo>
                  <a:pt x="0" y="0"/>
                </a:moveTo>
                <a:lnTo>
                  <a:pt x="4381942" y="0"/>
                </a:lnTo>
                <a:lnTo>
                  <a:pt x="4381942" y="1067601"/>
                </a:lnTo>
                <a:lnTo>
                  <a:pt x="0" y="106760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5770505" y="2887473"/>
            <a:ext cx="7862467" cy="10130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792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rgbClr val="2B315B"/>
                </a:solidFill>
                <a:effectLst/>
                <a:uLnTx/>
                <a:uFillTx/>
                <a:latin typeface="Jua"/>
                <a:ea typeface="+mn-ea"/>
                <a:cs typeface="+mn-cs"/>
              </a:rPr>
              <a:t>Let's Role Play</a:t>
            </a:r>
          </a:p>
        </p:txBody>
      </p:sp>
      <p:sp>
        <p:nvSpPr>
          <p:cNvPr id="6" name="Freeform 6"/>
          <p:cNvSpPr/>
          <p:nvPr/>
        </p:nvSpPr>
        <p:spPr>
          <a:xfrm>
            <a:off x="351817" y="685427"/>
            <a:ext cx="5577916" cy="1617596"/>
          </a:xfrm>
          <a:custGeom>
            <a:avLst/>
            <a:gdLst/>
            <a:ahLst/>
            <a:cxnLst/>
            <a:rect l="l" t="t" r="r" b="b"/>
            <a:pathLst>
              <a:path w="5577916" h="1617596">
                <a:moveTo>
                  <a:pt x="0" y="0"/>
                </a:moveTo>
                <a:lnTo>
                  <a:pt x="5577916" y="0"/>
                </a:lnTo>
                <a:lnTo>
                  <a:pt x="5577916" y="1617595"/>
                </a:lnTo>
                <a:lnTo>
                  <a:pt x="0" y="161759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4984624" y="4139312"/>
            <a:ext cx="601079" cy="601079"/>
          </a:xfrm>
          <a:custGeom>
            <a:avLst/>
            <a:gdLst/>
            <a:ahLst/>
            <a:cxnLst/>
            <a:rect l="l" t="t" r="r" b="b"/>
            <a:pathLst>
              <a:path w="601079" h="601079">
                <a:moveTo>
                  <a:pt x="0" y="0"/>
                </a:moveTo>
                <a:lnTo>
                  <a:pt x="601079" y="0"/>
                </a:lnTo>
                <a:lnTo>
                  <a:pt x="601079" y="601079"/>
                </a:lnTo>
                <a:lnTo>
                  <a:pt x="0" y="60107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0" y="3047747"/>
            <a:ext cx="5489764" cy="7402461"/>
          </a:xfrm>
          <a:custGeom>
            <a:avLst/>
            <a:gdLst/>
            <a:ahLst/>
            <a:cxnLst/>
            <a:rect l="l" t="t" r="r" b="b"/>
            <a:pathLst>
              <a:path w="5489764" h="7402461">
                <a:moveTo>
                  <a:pt x="0" y="0"/>
                </a:moveTo>
                <a:lnTo>
                  <a:pt x="5489764" y="0"/>
                </a:lnTo>
                <a:lnTo>
                  <a:pt x="5489764" y="7402460"/>
                </a:lnTo>
                <a:lnTo>
                  <a:pt x="0" y="740246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b="-5125"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028700" y="552077"/>
            <a:ext cx="10162698" cy="1526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012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200" b="0" i="0" u="none" strike="noStrike" kern="1200" cap="none" spc="0" normalizeH="0" baseline="0" noProof="0">
                <a:ln>
                  <a:noFill/>
                </a:ln>
                <a:solidFill>
                  <a:srgbClr val="F4FCFE"/>
                </a:solidFill>
                <a:effectLst/>
                <a:uLnTx/>
                <a:uFillTx/>
                <a:latin typeface="Jua"/>
                <a:ea typeface="+mn-ea"/>
                <a:cs typeface="+mn-cs"/>
              </a:rPr>
              <a:t>Activity Time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706632" y="4057218"/>
            <a:ext cx="9766089" cy="14830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6013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750" b="0" i="0" u="none" strike="noStrike" kern="1200" cap="none" spc="0" normalizeH="0" baseline="0" noProof="0" dirty="0">
                <a:ln>
                  <a:noFill/>
                </a:ln>
                <a:solidFill>
                  <a:srgbClr val="2B315B"/>
                </a:solidFill>
                <a:effectLst/>
                <a:uLnTx/>
                <a:uFillTx/>
                <a:latin typeface="More Sugar Thin"/>
                <a:ea typeface="+mn-ea"/>
                <a:cs typeface="+mn-cs"/>
              </a:rPr>
              <a:t>Get into groups and let's pretend play to make new friends.</a:t>
            </a:r>
          </a:p>
        </p:txBody>
      </p:sp>
      <p:sp>
        <p:nvSpPr>
          <p:cNvPr id="11" name="Freeform 11"/>
          <p:cNvSpPr/>
          <p:nvPr/>
        </p:nvSpPr>
        <p:spPr>
          <a:xfrm rot="-610062">
            <a:off x="15427671" y="153678"/>
            <a:ext cx="1869194" cy="1780832"/>
          </a:xfrm>
          <a:custGeom>
            <a:avLst/>
            <a:gdLst/>
            <a:ahLst/>
            <a:cxnLst/>
            <a:rect l="l" t="t" r="r" b="b"/>
            <a:pathLst>
              <a:path w="1869194" h="1780832">
                <a:moveTo>
                  <a:pt x="0" y="0"/>
                </a:moveTo>
                <a:lnTo>
                  <a:pt x="1869194" y="0"/>
                </a:lnTo>
                <a:lnTo>
                  <a:pt x="1869194" y="1780832"/>
                </a:lnTo>
                <a:lnTo>
                  <a:pt x="0" y="178083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9144000" y="5539786"/>
            <a:ext cx="10246109" cy="5753789"/>
          </a:xfrm>
          <a:custGeom>
            <a:avLst/>
            <a:gdLst/>
            <a:ahLst/>
            <a:cxnLst/>
            <a:rect l="l" t="t" r="r" b="b"/>
            <a:pathLst>
              <a:path w="10246109" h="5753789">
                <a:moveTo>
                  <a:pt x="0" y="0"/>
                </a:moveTo>
                <a:lnTo>
                  <a:pt x="10246109" y="0"/>
                </a:lnTo>
                <a:lnTo>
                  <a:pt x="10246109" y="5753789"/>
                </a:lnTo>
                <a:lnTo>
                  <a:pt x="0" y="5753789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9891113" y="7193035"/>
            <a:ext cx="6471155" cy="26312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13556" marR="0" lvl="1" indent="-406778" algn="just" defTabSz="914400" rtl="0" eaLnBrk="1" fontAlgn="auto" latinLnBrk="0" hangingPunct="1">
              <a:lnSpc>
                <a:spcPts val="52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3768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va Sans"/>
                <a:ea typeface="+mn-ea"/>
                <a:cs typeface="+mn-cs"/>
              </a:rPr>
              <a:t>Where are you from?</a:t>
            </a:r>
          </a:p>
          <a:p>
            <a:pPr marL="813556" marR="0" lvl="1" indent="-406778" algn="just" defTabSz="914400" rtl="0" eaLnBrk="1" fontAlgn="auto" latinLnBrk="0" hangingPunct="1">
              <a:lnSpc>
                <a:spcPts val="52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3768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va Sans"/>
                <a:ea typeface="+mn-ea"/>
                <a:cs typeface="+mn-cs"/>
              </a:rPr>
              <a:t>How old are you?</a:t>
            </a:r>
          </a:p>
          <a:p>
            <a:pPr marL="813556" marR="0" lvl="1" indent="-406778" algn="just" defTabSz="914400" rtl="0" eaLnBrk="1" fontAlgn="auto" latinLnBrk="0" hangingPunct="1">
              <a:lnSpc>
                <a:spcPts val="52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3768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va Sans"/>
                <a:ea typeface="+mn-ea"/>
                <a:cs typeface="+mn-cs"/>
              </a:rPr>
              <a:t>What colour do you like?</a:t>
            </a:r>
          </a:p>
          <a:p>
            <a:pPr marL="0" marR="0" lvl="0" indent="0" algn="just" defTabSz="914400" rtl="0" eaLnBrk="1" fontAlgn="auto" latinLnBrk="0" hangingPunct="1">
              <a:lnSpc>
                <a:spcPts val="52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768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va Sans"/>
              <a:ea typeface="+mn-ea"/>
              <a:cs typeface="+mn-cs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9462734" y="6376867"/>
            <a:ext cx="6450313" cy="668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544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88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va Sans Bold"/>
                <a:ea typeface="+mn-ea"/>
                <a:cs typeface="+mn-cs"/>
              </a:rPr>
              <a:t>You could also ask:</a:t>
            </a:r>
          </a:p>
        </p:txBody>
      </p:sp>
    </p:spTree>
    <p:extLst>
      <p:ext uri="{BB962C8B-B14F-4D97-AF65-F5344CB8AC3E}">
        <p14:creationId xmlns:p14="http://schemas.microsoft.com/office/powerpoint/2010/main" val="27554572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4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2678"/>
            <a:ext cx="18288000" cy="10281645"/>
          </a:xfrm>
          <a:custGeom>
            <a:avLst/>
            <a:gdLst/>
            <a:ahLst/>
            <a:cxnLst/>
            <a:rect l="l" t="t" r="r" b="b"/>
            <a:pathLst>
              <a:path w="18288000" h="10281645">
                <a:moveTo>
                  <a:pt x="0" y="0"/>
                </a:moveTo>
                <a:lnTo>
                  <a:pt x="18288000" y="0"/>
                </a:lnTo>
                <a:lnTo>
                  <a:pt x="18288000" y="10281644"/>
                </a:lnTo>
                <a:lnTo>
                  <a:pt x="0" y="102816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51817" y="685427"/>
            <a:ext cx="5577916" cy="1617596"/>
          </a:xfrm>
          <a:custGeom>
            <a:avLst/>
            <a:gdLst/>
            <a:ahLst/>
            <a:cxnLst/>
            <a:rect l="l" t="t" r="r" b="b"/>
            <a:pathLst>
              <a:path w="5577916" h="1617596">
                <a:moveTo>
                  <a:pt x="0" y="0"/>
                </a:moveTo>
                <a:lnTo>
                  <a:pt x="5577916" y="0"/>
                </a:lnTo>
                <a:lnTo>
                  <a:pt x="5577916" y="1617595"/>
                </a:lnTo>
                <a:lnTo>
                  <a:pt x="0" y="16175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28700" y="4180611"/>
            <a:ext cx="7337361" cy="4076736"/>
          </a:xfrm>
          <a:custGeom>
            <a:avLst/>
            <a:gdLst/>
            <a:ahLst/>
            <a:cxnLst/>
            <a:rect l="l" t="t" r="r" b="b"/>
            <a:pathLst>
              <a:path w="7337361" h="4076736">
                <a:moveTo>
                  <a:pt x="0" y="0"/>
                </a:moveTo>
                <a:lnTo>
                  <a:pt x="7337361" y="0"/>
                </a:lnTo>
                <a:lnTo>
                  <a:pt x="7337361" y="4076736"/>
                </a:lnTo>
                <a:lnTo>
                  <a:pt x="0" y="407673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199807" y="4275680"/>
            <a:ext cx="6995148" cy="3886597"/>
          </a:xfrm>
          <a:custGeom>
            <a:avLst/>
            <a:gdLst/>
            <a:ahLst/>
            <a:cxnLst/>
            <a:rect l="l" t="t" r="r" b="b"/>
            <a:pathLst>
              <a:path w="6995148" h="3886597">
                <a:moveTo>
                  <a:pt x="0" y="0"/>
                </a:moveTo>
                <a:lnTo>
                  <a:pt x="6995148" y="0"/>
                </a:lnTo>
                <a:lnTo>
                  <a:pt x="6995148" y="3886598"/>
                </a:lnTo>
                <a:lnTo>
                  <a:pt x="0" y="388659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381588">
            <a:off x="4316266" y="3237991"/>
            <a:ext cx="762230" cy="2075379"/>
          </a:xfrm>
          <a:custGeom>
            <a:avLst/>
            <a:gdLst/>
            <a:ahLst/>
            <a:cxnLst/>
            <a:rect l="l" t="t" r="r" b="b"/>
            <a:pathLst>
              <a:path w="762230" h="2075379">
                <a:moveTo>
                  <a:pt x="0" y="0"/>
                </a:moveTo>
                <a:lnTo>
                  <a:pt x="762230" y="0"/>
                </a:lnTo>
                <a:lnTo>
                  <a:pt x="762230" y="2075379"/>
                </a:lnTo>
                <a:lnTo>
                  <a:pt x="0" y="207537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9921939" y="4180611"/>
            <a:ext cx="7337361" cy="4076736"/>
          </a:xfrm>
          <a:custGeom>
            <a:avLst/>
            <a:gdLst/>
            <a:ahLst/>
            <a:cxnLst/>
            <a:rect l="l" t="t" r="r" b="b"/>
            <a:pathLst>
              <a:path w="7337361" h="4076736">
                <a:moveTo>
                  <a:pt x="0" y="0"/>
                </a:moveTo>
                <a:lnTo>
                  <a:pt x="7337361" y="0"/>
                </a:lnTo>
                <a:lnTo>
                  <a:pt x="7337361" y="4076736"/>
                </a:lnTo>
                <a:lnTo>
                  <a:pt x="0" y="407673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0093045" y="4275680"/>
            <a:ext cx="6995148" cy="3886597"/>
          </a:xfrm>
          <a:custGeom>
            <a:avLst/>
            <a:gdLst/>
            <a:ahLst/>
            <a:cxnLst/>
            <a:rect l="l" t="t" r="r" b="b"/>
            <a:pathLst>
              <a:path w="6995148" h="3886597">
                <a:moveTo>
                  <a:pt x="0" y="0"/>
                </a:moveTo>
                <a:lnTo>
                  <a:pt x="6995148" y="0"/>
                </a:lnTo>
                <a:lnTo>
                  <a:pt x="6995148" y="3886598"/>
                </a:lnTo>
                <a:lnTo>
                  <a:pt x="0" y="388659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381588">
            <a:off x="13610996" y="3002869"/>
            <a:ext cx="762230" cy="2075379"/>
          </a:xfrm>
          <a:custGeom>
            <a:avLst/>
            <a:gdLst/>
            <a:ahLst/>
            <a:cxnLst/>
            <a:rect l="l" t="t" r="r" b="b"/>
            <a:pathLst>
              <a:path w="762230" h="2075379">
                <a:moveTo>
                  <a:pt x="0" y="0"/>
                </a:moveTo>
                <a:lnTo>
                  <a:pt x="762230" y="0"/>
                </a:lnTo>
                <a:lnTo>
                  <a:pt x="762230" y="2075379"/>
                </a:lnTo>
                <a:lnTo>
                  <a:pt x="0" y="207537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flipH="1">
            <a:off x="11296394" y="816100"/>
            <a:ext cx="1195875" cy="1501670"/>
          </a:xfrm>
          <a:custGeom>
            <a:avLst/>
            <a:gdLst/>
            <a:ahLst/>
            <a:cxnLst/>
            <a:rect l="l" t="t" r="r" b="b"/>
            <a:pathLst>
              <a:path w="1195875" h="1501670">
                <a:moveTo>
                  <a:pt x="1195875" y="0"/>
                </a:moveTo>
                <a:lnTo>
                  <a:pt x="0" y="0"/>
                </a:lnTo>
                <a:lnTo>
                  <a:pt x="0" y="1501670"/>
                </a:lnTo>
                <a:lnTo>
                  <a:pt x="1195875" y="1501670"/>
                </a:lnTo>
                <a:lnTo>
                  <a:pt x="1195875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1100902">
            <a:off x="15847357" y="8977903"/>
            <a:ext cx="1103421" cy="1051259"/>
          </a:xfrm>
          <a:custGeom>
            <a:avLst/>
            <a:gdLst/>
            <a:ahLst/>
            <a:cxnLst/>
            <a:rect l="l" t="t" r="r" b="b"/>
            <a:pathLst>
              <a:path w="1103421" h="1051259">
                <a:moveTo>
                  <a:pt x="0" y="0"/>
                </a:moveTo>
                <a:lnTo>
                  <a:pt x="1103420" y="0"/>
                </a:lnTo>
                <a:lnTo>
                  <a:pt x="1103420" y="1051259"/>
                </a:lnTo>
                <a:lnTo>
                  <a:pt x="0" y="1051259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flipH="1" flipV="1">
            <a:off x="0" y="8720065"/>
            <a:ext cx="3666915" cy="1566935"/>
          </a:xfrm>
          <a:custGeom>
            <a:avLst/>
            <a:gdLst/>
            <a:ahLst/>
            <a:cxnLst/>
            <a:rect l="l" t="t" r="r" b="b"/>
            <a:pathLst>
              <a:path w="3666915" h="1566935">
                <a:moveTo>
                  <a:pt x="3666915" y="1566935"/>
                </a:moveTo>
                <a:lnTo>
                  <a:pt x="0" y="1566935"/>
                </a:lnTo>
                <a:lnTo>
                  <a:pt x="0" y="0"/>
                </a:lnTo>
                <a:lnTo>
                  <a:pt x="3666915" y="0"/>
                </a:lnTo>
                <a:lnTo>
                  <a:pt x="3666915" y="1566935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t="-99644" r="-25794"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4584253" y="0"/>
            <a:ext cx="3666915" cy="1566935"/>
          </a:xfrm>
          <a:custGeom>
            <a:avLst/>
            <a:gdLst/>
            <a:ahLst/>
            <a:cxnLst/>
            <a:rect l="l" t="t" r="r" b="b"/>
            <a:pathLst>
              <a:path w="3666915" h="1566935">
                <a:moveTo>
                  <a:pt x="0" y="0"/>
                </a:moveTo>
                <a:lnTo>
                  <a:pt x="3666916" y="0"/>
                </a:lnTo>
                <a:lnTo>
                  <a:pt x="3666916" y="1566935"/>
                </a:lnTo>
                <a:lnTo>
                  <a:pt x="0" y="1566935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t="-99644" r="-25794"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747164" y="729047"/>
            <a:ext cx="4901033" cy="11339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012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0" i="0" u="none" strike="noStrike" kern="1200" cap="none" spc="0" normalizeH="0" baseline="0" noProof="0" dirty="0">
                <a:ln>
                  <a:noFill/>
                </a:ln>
                <a:solidFill>
                  <a:srgbClr val="F4FCFE"/>
                </a:solidFill>
                <a:effectLst/>
                <a:uLnTx/>
                <a:uFillTx/>
                <a:latin typeface="Jua"/>
                <a:ea typeface="+mn-ea"/>
                <a:cs typeface="+mn-cs"/>
              </a:rPr>
              <a:t>Class recap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969029" y="5114079"/>
            <a:ext cx="5456703" cy="2105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7643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948" b="0" i="0" u="none" strike="noStrike" kern="1200" cap="none" spc="0" normalizeH="0" baseline="0" noProof="0">
                <a:ln>
                  <a:noFill/>
                </a:ln>
                <a:solidFill>
                  <a:srgbClr val="2B315B"/>
                </a:solidFill>
                <a:effectLst/>
                <a:uLnTx/>
                <a:uFillTx/>
                <a:latin typeface="Jua"/>
                <a:ea typeface="+mn-ea"/>
                <a:cs typeface="+mn-cs"/>
              </a:rPr>
              <a:t>What did we learn today?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600696" y="4649390"/>
            <a:ext cx="5998088" cy="33983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528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800" b="0" i="0" u="none" strike="noStrike" kern="1200" cap="none" spc="0" normalizeH="0" baseline="0" noProof="0" dirty="0">
                <a:ln>
                  <a:noFill/>
                </a:ln>
                <a:solidFill>
                  <a:srgbClr val="2B315B"/>
                </a:solidFill>
                <a:effectLst/>
                <a:uLnTx/>
                <a:uFillTx/>
                <a:latin typeface="Jua"/>
                <a:ea typeface="+mn-ea"/>
                <a:cs typeface="+mn-cs"/>
              </a:rPr>
              <a:t>Practise</a:t>
            </a: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2B315B"/>
                </a:solidFill>
                <a:effectLst/>
                <a:uLnTx/>
                <a:uFillTx/>
                <a:latin typeface="Jua"/>
                <a:ea typeface="+mn-ea"/>
                <a:cs typeface="+mn-cs"/>
              </a:rPr>
              <a:t> these phrases every day, so that you can make new friends.</a:t>
            </a:r>
          </a:p>
        </p:txBody>
      </p:sp>
    </p:spTree>
    <p:extLst>
      <p:ext uri="{BB962C8B-B14F-4D97-AF65-F5344CB8AC3E}">
        <p14:creationId xmlns:p14="http://schemas.microsoft.com/office/powerpoint/2010/main" val="1567284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4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2678"/>
            <a:ext cx="18288000" cy="10281645"/>
          </a:xfrm>
          <a:custGeom>
            <a:avLst/>
            <a:gdLst/>
            <a:ahLst/>
            <a:cxnLst/>
            <a:rect l="l" t="t" r="r" b="b"/>
            <a:pathLst>
              <a:path w="18288000" h="10281645">
                <a:moveTo>
                  <a:pt x="0" y="0"/>
                </a:moveTo>
                <a:lnTo>
                  <a:pt x="18288000" y="0"/>
                </a:lnTo>
                <a:lnTo>
                  <a:pt x="18288000" y="10281644"/>
                </a:lnTo>
                <a:lnTo>
                  <a:pt x="0" y="102816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24225" y="808395"/>
            <a:ext cx="15439551" cy="8670210"/>
          </a:xfrm>
          <a:custGeom>
            <a:avLst/>
            <a:gdLst/>
            <a:ahLst/>
            <a:cxnLst/>
            <a:rect l="l" t="t" r="r" b="b"/>
            <a:pathLst>
              <a:path w="15439551" h="8670210">
                <a:moveTo>
                  <a:pt x="0" y="0"/>
                </a:moveTo>
                <a:lnTo>
                  <a:pt x="15439550" y="0"/>
                </a:lnTo>
                <a:lnTo>
                  <a:pt x="15439550" y="8670210"/>
                </a:lnTo>
                <a:lnTo>
                  <a:pt x="0" y="86702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14795839" y="4169678"/>
            <a:ext cx="845003" cy="1061076"/>
          </a:xfrm>
          <a:custGeom>
            <a:avLst/>
            <a:gdLst/>
            <a:ahLst/>
            <a:cxnLst/>
            <a:rect l="l" t="t" r="r" b="b"/>
            <a:pathLst>
              <a:path w="845003" h="1061076">
                <a:moveTo>
                  <a:pt x="845003" y="0"/>
                </a:moveTo>
                <a:lnTo>
                  <a:pt x="0" y="0"/>
                </a:lnTo>
                <a:lnTo>
                  <a:pt x="0" y="1061076"/>
                </a:lnTo>
                <a:lnTo>
                  <a:pt x="845003" y="1061076"/>
                </a:lnTo>
                <a:lnTo>
                  <a:pt x="845003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8829283">
            <a:off x="14176406" y="8273440"/>
            <a:ext cx="3600289" cy="877161"/>
          </a:xfrm>
          <a:custGeom>
            <a:avLst/>
            <a:gdLst/>
            <a:ahLst/>
            <a:cxnLst/>
            <a:rect l="l" t="t" r="r" b="b"/>
            <a:pathLst>
              <a:path w="3600289" h="877161">
                <a:moveTo>
                  <a:pt x="0" y="0"/>
                </a:moveTo>
                <a:lnTo>
                  <a:pt x="3600289" y="0"/>
                </a:lnTo>
                <a:lnTo>
                  <a:pt x="3600289" y="877161"/>
                </a:lnTo>
                <a:lnTo>
                  <a:pt x="0" y="87716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8839317">
            <a:off x="511305" y="1112422"/>
            <a:ext cx="3600289" cy="877161"/>
          </a:xfrm>
          <a:custGeom>
            <a:avLst/>
            <a:gdLst/>
            <a:ahLst/>
            <a:cxnLst/>
            <a:rect l="l" t="t" r="r" b="b"/>
            <a:pathLst>
              <a:path w="3600289" h="877161">
                <a:moveTo>
                  <a:pt x="0" y="0"/>
                </a:moveTo>
                <a:lnTo>
                  <a:pt x="3600289" y="0"/>
                </a:lnTo>
                <a:lnTo>
                  <a:pt x="3600289" y="877161"/>
                </a:lnTo>
                <a:lnTo>
                  <a:pt x="0" y="87716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5218341" y="715009"/>
            <a:ext cx="1194147" cy="1605821"/>
          </a:xfrm>
          <a:custGeom>
            <a:avLst/>
            <a:gdLst/>
            <a:ahLst/>
            <a:cxnLst/>
            <a:rect l="l" t="t" r="r" b="b"/>
            <a:pathLst>
              <a:path w="1194147" h="1605821">
                <a:moveTo>
                  <a:pt x="0" y="0"/>
                </a:moveTo>
                <a:lnTo>
                  <a:pt x="1194147" y="0"/>
                </a:lnTo>
                <a:lnTo>
                  <a:pt x="1194147" y="1605822"/>
                </a:lnTo>
                <a:lnTo>
                  <a:pt x="0" y="160582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2968189" y="2139856"/>
            <a:ext cx="12351621" cy="2009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3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0" b="0" i="0" u="none" strike="noStrike" kern="1200" cap="none" spc="179" normalizeH="0" baseline="0" noProof="0">
                <a:ln>
                  <a:noFill/>
                </a:ln>
                <a:solidFill>
                  <a:srgbClr val="2B315B"/>
                </a:solidFill>
                <a:effectLst/>
                <a:uLnTx/>
                <a:uFillTx/>
                <a:latin typeface="Jua"/>
                <a:ea typeface="+mn-ea"/>
                <a:cs typeface="+mn-cs"/>
              </a:rPr>
              <a:t>THANK YOU</a:t>
            </a:r>
          </a:p>
        </p:txBody>
      </p:sp>
      <p:sp>
        <p:nvSpPr>
          <p:cNvPr id="9" name="Freeform 9"/>
          <p:cNvSpPr/>
          <p:nvPr/>
        </p:nvSpPr>
        <p:spPr>
          <a:xfrm>
            <a:off x="729066" y="6465302"/>
            <a:ext cx="3069104" cy="3819020"/>
          </a:xfrm>
          <a:custGeom>
            <a:avLst/>
            <a:gdLst/>
            <a:ahLst/>
            <a:cxnLst/>
            <a:rect l="l" t="t" r="r" b="b"/>
            <a:pathLst>
              <a:path w="3069104" h="3819020">
                <a:moveTo>
                  <a:pt x="0" y="0"/>
                </a:moveTo>
                <a:lnTo>
                  <a:pt x="3069104" y="0"/>
                </a:lnTo>
                <a:lnTo>
                  <a:pt x="3069104" y="3819020"/>
                </a:lnTo>
                <a:lnTo>
                  <a:pt x="0" y="381902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4878225" y="3998438"/>
            <a:ext cx="8837559" cy="4562390"/>
          </a:xfrm>
          <a:custGeom>
            <a:avLst/>
            <a:gdLst/>
            <a:ahLst/>
            <a:cxnLst/>
            <a:rect l="l" t="t" r="r" b="b"/>
            <a:pathLst>
              <a:path w="8837559" h="4562390">
                <a:moveTo>
                  <a:pt x="0" y="0"/>
                </a:moveTo>
                <a:lnTo>
                  <a:pt x="8837559" y="0"/>
                </a:lnTo>
                <a:lnTo>
                  <a:pt x="8837559" y="4562390"/>
                </a:lnTo>
                <a:lnTo>
                  <a:pt x="0" y="456239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28095037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624091">
            <a:off x="3101212" y="3670791"/>
            <a:ext cx="9936388" cy="3286219"/>
            <a:chOff x="0" y="0"/>
            <a:chExt cx="7667800" cy="2535939"/>
          </a:xfrm>
        </p:grpSpPr>
        <p:sp>
          <p:nvSpPr>
            <p:cNvPr id="3" name="Freeform 3"/>
            <p:cNvSpPr/>
            <p:nvPr/>
          </p:nvSpPr>
          <p:spPr>
            <a:xfrm>
              <a:off x="-1" y="0"/>
              <a:ext cx="7675460" cy="2535939"/>
            </a:xfrm>
            <a:custGeom>
              <a:avLst/>
              <a:gdLst/>
              <a:ahLst/>
              <a:cxnLst/>
              <a:rect l="l" t="t" r="r" b="b"/>
              <a:pathLst>
                <a:path w="7675460" h="2535939">
                  <a:moveTo>
                    <a:pt x="7169021" y="2519020"/>
                  </a:moveTo>
                  <a:cubicBezTo>
                    <a:pt x="7169021" y="2519020"/>
                    <a:pt x="6932024" y="2509050"/>
                    <a:pt x="6569885" y="2522494"/>
                  </a:cubicBezTo>
                  <a:cubicBezTo>
                    <a:pt x="6207747" y="2535939"/>
                    <a:pt x="490924" y="2535939"/>
                    <a:pt x="490924" y="2535939"/>
                  </a:cubicBezTo>
                  <a:cubicBezTo>
                    <a:pt x="245502" y="2535939"/>
                    <a:pt x="32509" y="2438671"/>
                    <a:pt x="31032" y="2278557"/>
                  </a:cubicBezTo>
                  <a:cubicBezTo>
                    <a:pt x="31032" y="2278557"/>
                    <a:pt x="0" y="1195663"/>
                    <a:pt x="0" y="606979"/>
                  </a:cubicBezTo>
                  <a:cubicBezTo>
                    <a:pt x="0" y="392820"/>
                    <a:pt x="15517" y="249246"/>
                    <a:pt x="15517" y="249246"/>
                  </a:cubicBezTo>
                  <a:cubicBezTo>
                    <a:pt x="15518" y="120578"/>
                    <a:pt x="1" y="0"/>
                    <a:pt x="459892" y="8134"/>
                  </a:cubicBezTo>
                  <a:cubicBezTo>
                    <a:pt x="459892" y="8134"/>
                    <a:pt x="1144663" y="28433"/>
                    <a:pt x="1627778" y="20834"/>
                  </a:cubicBezTo>
                  <a:cubicBezTo>
                    <a:pt x="2144992" y="12700"/>
                    <a:pt x="7122472" y="0"/>
                    <a:pt x="7122472" y="0"/>
                  </a:cubicBezTo>
                  <a:cubicBezTo>
                    <a:pt x="7434373" y="0"/>
                    <a:pt x="7667801" y="101069"/>
                    <a:pt x="7659944" y="303616"/>
                  </a:cubicBezTo>
                  <a:cubicBezTo>
                    <a:pt x="7659944" y="303616"/>
                    <a:pt x="7657948" y="1143354"/>
                    <a:pt x="7666704" y="1578970"/>
                  </a:cubicBezTo>
                  <a:cubicBezTo>
                    <a:pt x="7675460" y="1872271"/>
                    <a:pt x="7628911" y="2205342"/>
                    <a:pt x="7628911" y="2205342"/>
                  </a:cubicBezTo>
                  <a:cubicBezTo>
                    <a:pt x="7625946" y="2385367"/>
                    <a:pt x="7414443" y="2519020"/>
                    <a:pt x="7169021" y="2519020"/>
                  </a:cubicBezTo>
                  <a:close/>
                </a:path>
              </a:pathLst>
            </a:custGeom>
            <a:solidFill>
              <a:srgbClr val="383D39"/>
            </a:solidFill>
          </p:spPr>
        </p:sp>
      </p:grpSp>
      <p:grpSp>
        <p:nvGrpSpPr>
          <p:cNvPr id="4" name="Group 4"/>
          <p:cNvGrpSpPr/>
          <p:nvPr/>
        </p:nvGrpSpPr>
        <p:grpSpPr>
          <a:xfrm rot="-624091">
            <a:off x="2893816" y="1959869"/>
            <a:ext cx="9981315" cy="4745382"/>
            <a:chOff x="0" y="0"/>
            <a:chExt cx="7702470" cy="3661959"/>
          </a:xfrm>
        </p:grpSpPr>
        <p:sp>
          <p:nvSpPr>
            <p:cNvPr id="5" name="Freeform 5"/>
            <p:cNvSpPr/>
            <p:nvPr/>
          </p:nvSpPr>
          <p:spPr>
            <a:xfrm>
              <a:off x="-1" y="0"/>
              <a:ext cx="7710129" cy="3661959"/>
            </a:xfrm>
            <a:custGeom>
              <a:avLst/>
              <a:gdLst/>
              <a:ahLst/>
              <a:cxnLst/>
              <a:rect l="l" t="t" r="r" b="b"/>
              <a:pathLst>
                <a:path w="7710129" h="3661959">
                  <a:moveTo>
                    <a:pt x="7203690" y="3645040"/>
                  </a:moveTo>
                  <a:cubicBezTo>
                    <a:pt x="7203690" y="3645040"/>
                    <a:pt x="6966694" y="3635070"/>
                    <a:pt x="6604555" y="3648515"/>
                  </a:cubicBezTo>
                  <a:cubicBezTo>
                    <a:pt x="6242417" y="3661959"/>
                    <a:pt x="490924" y="3661959"/>
                    <a:pt x="490924" y="3661959"/>
                  </a:cubicBezTo>
                  <a:cubicBezTo>
                    <a:pt x="245502" y="3661959"/>
                    <a:pt x="32509" y="3564691"/>
                    <a:pt x="31032" y="3404577"/>
                  </a:cubicBezTo>
                  <a:cubicBezTo>
                    <a:pt x="31032" y="3404577"/>
                    <a:pt x="0" y="2067875"/>
                    <a:pt x="0" y="606979"/>
                  </a:cubicBezTo>
                  <a:cubicBezTo>
                    <a:pt x="0" y="392820"/>
                    <a:pt x="15517" y="249246"/>
                    <a:pt x="15517" y="249246"/>
                  </a:cubicBezTo>
                  <a:cubicBezTo>
                    <a:pt x="15518" y="120578"/>
                    <a:pt x="1" y="0"/>
                    <a:pt x="459892" y="8134"/>
                  </a:cubicBezTo>
                  <a:cubicBezTo>
                    <a:pt x="459892" y="8134"/>
                    <a:pt x="1144663" y="28433"/>
                    <a:pt x="1627778" y="20834"/>
                  </a:cubicBezTo>
                  <a:cubicBezTo>
                    <a:pt x="2144992" y="12700"/>
                    <a:pt x="7157142" y="0"/>
                    <a:pt x="7157142" y="0"/>
                  </a:cubicBezTo>
                  <a:cubicBezTo>
                    <a:pt x="7469043" y="0"/>
                    <a:pt x="7702471" y="101069"/>
                    <a:pt x="7694613" y="303616"/>
                  </a:cubicBezTo>
                  <a:cubicBezTo>
                    <a:pt x="7694613" y="303616"/>
                    <a:pt x="7692618" y="1937947"/>
                    <a:pt x="7701374" y="2704990"/>
                  </a:cubicBezTo>
                  <a:cubicBezTo>
                    <a:pt x="7710129" y="2998291"/>
                    <a:pt x="7663581" y="3331363"/>
                    <a:pt x="7663581" y="3331363"/>
                  </a:cubicBezTo>
                  <a:cubicBezTo>
                    <a:pt x="7660616" y="3511388"/>
                    <a:pt x="7449112" y="3645040"/>
                    <a:pt x="7203690" y="3645040"/>
                  </a:cubicBezTo>
                  <a:close/>
                </a:path>
              </a:pathLst>
            </a:custGeom>
            <a:solidFill>
              <a:srgbClr val="A7D2DD"/>
            </a:solidFill>
          </p:spPr>
        </p:sp>
      </p:grpSp>
      <p:sp>
        <p:nvSpPr>
          <p:cNvPr id="6" name="Freeform 6"/>
          <p:cNvSpPr/>
          <p:nvPr/>
        </p:nvSpPr>
        <p:spPr>
          <a:xfrm rot="-825017">
            <a:off x="2910145" y="3029278"/>
            <a:ext cx="599834" cy="635586"/>
          </a:xfrm>
          <a:custGeom>
            <a:avLst/>
            <a:gdLst/>
            <a:ahLst/>
            <a:cxnLst/>
            <a:rect l="l" t="t" r="r" b="b"/>
            <a:pathLst>
              <a:path w="599834" h="635586">
                <a:moveTo>
                  <a:pt x="0" y="0"/>
                </a:moveTo>
                <a:lnTo>
                  <a:pt x="599834" y="0"/>
                </a:lnTo>
                <a:lnTo>
                  <a:pt x="599834" y="635586"/>
                </a:lnTo>
                <a:lnTo>
                  <a:pt x="0" y="6355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825017">
            <a:off x="2525129" y="2189233"/>
            <a:ext cx="636151" cy="1223150"/>
          </a:xfrm>
          <a:custGeom>
            <a:avLst/>
            <a:gdLst/>
            <a:ahLst/>
            <a:cxnLst/>
            <a:rect l="l" t="t" r="r" b="b"/>
            <a:pathLst>
              <a:path w="636151" h="1223150">
                <a:moveTo>
                  <a:pt x="0" y="0"/>
                </a:moveTo>
                <a:lnTo>
                  <a:pt x="636151" y="0"/>
                </a:lnTo>
                <a:lnTo>
                  <a:pt x="636151" y="1223150"/>
                </a:lnTo>
                <a:lnTo>
                  <a:pt x="0" y="12231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b="-16522"/>
            </a:stretch>
          </a:blipFill>
        </p:spPr>
      </p:sp>
      <p:sp>
        <p:nvSpPr>
          <p:cNvPr id="8" name="Freeform 8"/>
          <p:cNvSpPr/>
          <p:nvPr/>
        </p:nvSpPr>
        <p:spPr>
          <a:xfrm rot="-970253">
            <a:off x="11368190" y="1729179"/>
            <a:ext cx="599834" cy="635586"/>
          </a:xfrm>
          <a:custGeom>
            <a:avLst/>
            <a:gdLst/>
            <a:ahLst/>
            <a:cxnLst/>
            <a:rect l="l" t="t" r="r" b="b"/>
            <a:pathLst>
              <a:path w="599834" h="635586">
                <a:moveTo>
                  <a:pt x="0" y="0"/>
                </a:moveTo>
                <a:lnTo>
                  <a:pt x="599834" y="0"/>
                </a:lnTo>
                <a:lnTo>
                  <a:pt x="599834" y="635586"/>
                </a:lnTo>
                <a:lnTo>
                  <a:pt x="0" y="6355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825017" flipH="1">
            <a:off x="11319724" y="494736"/>
            <a:ext cx="756187" cy="1453946"/>
          </a:xfrm>
          <a:custGeom>
            <a:avLst/>
            <a:gdLst/>
            <a:ahLst/>
            <a:cxnLst/>
            <a:rect l="l" t="t" r="r" b="b"/>
            <a:pathLst>
              <a:path w="756187" h="1453946">
                <a:moveTo>
                  <a:pt x="756187" y="0"/>
                </a:moveTo>
                <a:lnTo>
                  <a:pt x="0" y="0"/>
                </a:lnTo>
                <a:lnTo>
                  <a:pt x="0" y="1453947"/>
                </a:lnTo>
                <a:lnTo>
                  <a:pt x="756187" y="1453947"/>
                </a:lnTo>
                <a:lnTo>
                  <a:pt x="756187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b="-16522"/>
            </a:stretch>
          </a:blipFill>
        </p:spPr>
      </p:sp>
      <p:sp>
        <p:nvSpPr>
          <p:cNvPr id="10" name="Freeform 10"/>
          <p:cNvSpPr/>
          <p:nvPr/>
        </p:nvSpPr>
        <p:spPr>
          <a:xfrm rot="4823596">
            <a:off x="13708888" y="-3401633"/>
            <a:ext cx="7922806" cy="7041394"/>
          </a:xfrm>
          <a:custGeom>
            <a:avLst/>
            <a:gdLst/>
            <a:ahLst/>
            <a:cxnLst/>
            <a:rect l="l" t="t" r="r" b="b"/>
            <a:pathLst>
              <a:path w="7922806" h="7041394">
                <a:moveTo>
                  <a:pt x="0" y="0"/>
                </a:moveTo>
                <a:lnTo>
                  <a:pt x="7922806" y="0"/>
                </a:lnTo>
                <a:lnTo>
                  <a:pt x="7922806" y="7041393"/>
                </a:lnTo>
                <a:lnTo>
                  <a:pt x="0" y="704139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4823596">
            <a:off x="-3567057" y="6863385"/>
            <a:ext cx="8572988" cy="7619243"/>
          </a:xfrm>
          <a:custGeom>
            <a:avLst/>
            <a:gdLst/>
            <a:ahLst/>
            <a:cxnLst/>
            <a:rect l="l" t="t" r="r" b="b"/>
            <a:pathLst>
              <a:path w="8572988" h="7619243">
                <a:moveTo>
                  <a:pt x="0" y="0"/>
                </a:moveTo>
                <a:lnTo>
                  <a:pt x="8572988" y="0"/>
                </a:lnTo>
                <a:lnTo>
                  <a:pt x="8572988" y="7619244"/>
                </a:lnTo>
                <a:lnTo>
                  <a:pt x="0" y="761924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7853280" y="7948095"/>
            <a:ext cx="2917437" cy="1779842"/>
          </a:xfrm>
          <a:custGeom>
            <a:avLst/>
            <a:gdLst/>
            <a:ahLst/>
            <a:cxnLst/>
            <a:rect l="l" t="t" r="r" b="b"/>
            <a:pathLst>
              <a:path w="2917437" h="1779842">
                <a:moveTo>
                  <a:pt x="0" y="0"/>
                </a:moveTo>
                <a:lnTo>
                  <a:pt x="2917438" y="0"/>
                </a:lnTo>
                <a:lnTo>
                  <a:pt x="2917438" y="1779842"/>
                </a:lnTo>
                <a:lnTo>
                  <a:pt x="0" y="177984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1450264" y="6291098"/>
            <a:ext cx="3604696" cy="3313995"/>
          </a:xfrm>
          <a:custGeom>
            <a:avLst/>
            <a:gdLst/>
            <a:ahLst/>
            <a:cxnLst/>
            <a:rect l="l" t="t" r="r" b="b"/>
            <a:pathLst>
              <a:path w="3604696" h="3313995">
                <a:moveTo>
                  <a:pt x="0" y="0"/>
                </a:moveTo>
                <a:lnTo>
                  <a:pt x="3604696" y="0"/>
                </a:lnTo>
                <a:lnTo>
                  <a:pt x="3604696" y="3313994"/>
                </a:lnTo>
                <a:lnTo>
                  <a:pt x="0" y="331399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2341517" y="-1167258"/>
            <a:ext cx="3185919" cy="3185919"/>
          </a:xfrm>
          <a:custGeom>
            <a:avLst/>
            <a:gdLst/>
            <a:ahLst/>
            <a:cxnLst/>
            <a:rect l="l" t="t" r="r" b="b"/>
            <a:pathLst>
              <a:path w="3185919" h="3185919">
                <a:moveTo>
                  <a:pt x="0" y="0"/>
                </a:moveTo>
                <a:lnTo>
                  <a:pt x="3185919" y="0"/>
                </a:lnTo>
                <a:lnTo>
                  <a:pt x="3185919" y="3185919"/>
                </a:lnTo>
                <a:lnTo>
                  <a:pt x="0" y="3185919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 rot="1640993">
            <a:off x="1192535" y="8346169"/>
            <a:ext cx="5687418" cy="3881663"/>
          </a:xfrm>
          <a:custGeom>
            <a:avLst/>
            <a:gdLst/>
            <a:ahLst/>
            <a:cxnLst/>
            <a:rect l="l" t="t" r="r" b="b"/>
            <a:pathLst>
              <a:path w="5687418" h="3881663">
                <a:moveTo>
                  <a:pt x="0" y="0"/>
                </a:moveTo>
                <a:lnTo>
                  <a:pt x="5687418" y="0"/>
                </a:lnTo>
                <a:lnTo>
                  <a:pt x="5687418" y="3881662"/>
                </a:lnTo>
                <a:lnTo>
                  <a:pt x="0" y="3881662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 rot="-624091">
            <a:off x="3790657" y="2705486"/>
            <a:ext cx="7920221" cy="3528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618"/>
              </a:lnSpc>
            </a:pPr>
            <a:r>
              <a:rPr lang="en-US" sz="13094">
                <a:solidFill>
                  <a:srgbClr val="383D39"/>
                </a:solidFill>
                <a:latin typeface="One Little Font Bold"/>
              </a:rPr>
              <a:t>Welcome, Students!</a:t>
            </a:r>
          </a:p>
        </p:txBody>
      </p:sp>
      <p:sp>
        <p:nvSpPr>
          <p:cNvPr id="17" name="Freeform 17"/>
          <p:cNvSpPr/>
          <p:nvPr/>
        </p:nvSpPr>
        <p:spPr>
          <a:xfrm>
            <a:off x="14208646" y="5388999"/>
            <a:ext cx="705277" cy="902098"/>
          </a:xfrm>
          <a:custGeom>
            <a:avLst/>
            <a:gdLst/>
            <a:ahLst/>
            <a:cxnLst/>
            <a:rect l="l" t="t" r="r" b="b"/>
            <a:pathLst>
              <a:path w="705277" h="902098">
                <a:moveTo>
                  <a:pt x="0" y="0"/>
                </a:moveTo>
                <a:lnTo>
                  <a:pt x="705277" y="0"/>
                </a:lnTo>
                <a:lnTo>
                  <a:pt x="705277" y="902099"/>
                </a:lnTo>
                <a:lnTo>
                  <a:pt x="0" y="902099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4561284" y="4677566"/>
            <a:ext cx="493676" cy="631446"/>
          </a:xfrm>
          <a:custGeom>
            <a:avLst/>
            <a:gdLst/>
            <a:ahLst/>
            <a:cxnLst/>
            <a:rect l="l" t="t" r="r" b="b"/>
            <a:pathLst>
              <a:path w="493676" h="631446">
                <a:moveTo>
                  <a:pt x="0" y="0"/>
                </a:moveTo>
                <a:lnTo>
                  <a:pt x="493676" y="0"/>
                </a:lnTo>
                <a:lnTo>
                  <a:pt x="493676" y="631446"/>
                </a:lnTo>
                <a:lnTo>
                  <a:pt x="0" y="631446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014342" y="-1979352"/>
            <a:ext cx="12413815" cy="4779319"/>
          </a:xfrm>
          <a:custGeom>
            <a:avLst/>
            <a:gdLst/>
            <a:ahLst/>
            <a:cxnLst/>
            <a:rect l="l" t="t" r="r" b="b"/>
            <a:pathLst>
              <a:path w="12413815" h="4779319">
                <a:moveTo>
                  <a:pt x="0" y="0"/>
                </a:moveTo>
                <a:lnTo>
                  <a:pt x="12413815" y="0"/>
                </a:lnTo>
                <a:lnTo>
                  <a:pt x="12413815" y="4779319"/>
                </a:lnTo>
                <a:lnTo>
                  <a:pt x="0" y="47793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5565551" y="776189"/>
            <a:ext cx="7135333" cy="10643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280"/>
              </a:lnSpc>
            </a:pPr>
            <a:r>
              <a:rPr lang="en-US" sz="6900" dirty="0">
                <a:solidFill>
                  <a:srgbClr val="383D39"/>
                </a:solidFill>
                <a:latin typeface="One Little Font Bold"/>
              </a:rPr>
              <a:t>Learning Objectives </a:t>
            </a:r>
          </a:p>
        </p:txBody>
      </p:sp>
      <p:sp>
        <p:nvSpPr>
          <p:cNvPr id="4" name="Freeform 4"/>
          <p:cNvSpPr/>
          <p:nvPr/>
        </p:nvSpPr>
        <p:spPr>
          <a:xfrm>
            <a:off x="8179964" y="7454171"/>
            <a:ext cx="12413815" cy="4779319"/>
          </a:xfrm>
          <a:custGeom>
            <a:avLst/>
            <a:gdLst/>
            <a:ahLst/>
            <a:cxnLst/>
            <a:rect l="l" t="t" r="r" b="b"/>
            <a:pathLst>
              <a:path w="12413815" h="4779319">
                <a:moveTo>
                  <a:pt x="0" y="0"/>
                </a:moveTo>
                <a:lnTo>
                  <a:pt x="12413815" y="0"/>
                </a:lnTo>
                <a:lnTo>
                  <a:pt x="12413815" y="4779319"/>
                </a:lnTo>
                <a:lnTo>
                  <a:pt x="0" y="477931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041734" y="4207974"/>
            <a:ext cx="3835313" cy="6079026"/>
          </a:xfrm>
          <a:custGeom>
            <a:avLst/>
            <a:gdLst/>
            <a:ahLst/>
            <a:cxnLst/>
            <a:rect l="l" t="t" r="r" b="b"/>
            <a:pathLst>
              <a:path w="3835313" h="6079026">
                <a:moveTo>
                  <a:pt x="0" y="0"/>
                </a:moveTo>
                <a:lnTo>
                  <a:pt x="3835313" y="0"/>
                </a:lnTo>
                <a:lnTo>
                  <a:pt x="3835313" y="6079026"/>
                </a:lnTo>
                <a:lnTo>
                  <a:pt x="0" y="60790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 rot="-95446">
            <a:off x="1306475" y="3016107"/>
            <a:ext cx="15675049" cy="7452335"/>
            <a:chOff x="0" y="0"/>
            <a:chExt cx="7702470" cy="3661959"/>
          </a:xfrm>
        </p:grpSpPr>
        <p:sp>
          <p:nvSpPr>
            <p:cNvPr id="7" name="Freeform 7"/>
            <p:cNvSpPr/>
            <p:nvPr/>
          </p:nvSpPr>
          <p:spPr>
            <a:xfrm>
              <a:off x="-1" y="0"/>
              <a:ext cx="7710129" cy="3661959"/>
            </a:xfrm>
            <a:custGeom>
              <a:avLst/>
              <a:gdLst/>
              <a:ahLst/>
              <a:cxnLst/>
              <a:rect l="l" t="t" r="r" b="b"/>
              <a:pathLst>
                <a:path w="7710129" h="3661959">
                  <a:moveTo>
                    <a:pt x="7203690" y="3645040"/>
                  </a:moveTo>
                  <a:cubicBezTo>
                    <a:pt x="7203690" y="3645040"/>
                    <a:pt x="6966694" y="3635070"/>
                    <a:pt x="6604555" y="3648515"/>
                  </a:cubicBezTo>
                  <a:cubicBezTo>
                    <a:pt x="6242417" y="3661959"/>
                    <a:pt x="490924" y="3661959"/>
                    <a:pt x="490924" y="3661959"/>
                  </a:cubicBezTo>
                  <a:cubicBezTo>
                    <a:pt x="245502" y="3661959"/>
                    <a:pt x="32509" y="3564691"/>
                    <a:pt x="31032" y="3404577"/>
                  </a:cubicBezTo>
                  <a:cubicBezTo>
                    <a:pt x="31032" y="3404577"/>
                    <a:pt x="0" y="2067875"/>
                    <a:pt x="0" y="606979"/>
                  </a:cubicBezTo>
                  <a:cubicBezTo>
                    <a:pt x="0" y="392820"/>
                    <a:pt x="15517" y="249246"/>
                    <a:pt x="15517" y="249246"/>
                  </a:cubicBezTo>
                  <a:cubicBezTo>
                    <a:pt x="15518" y="120578"/>
                    <a:pt x="1" y="0"/>
                    <a:pt x="459892" y="8134"/>
                  </a:cubicBezTo>
                  <a:cubicBezTo>
                    <a:pt x="459892" y="8134"/>
                    <a:pt x="1144663" y="28433"/>
                    <a:pt x="1627778" y="20834"/>
                  </a:cubicBezTo>
                  <a:cubicBezTo>
                    <a:pt x="2144992" y="12700"/>
                    <a:pt x="7157142" y="0"/>
                    <a:pt x="7157142" y="0"/>
                  </a:cubicBezTo>
                  <a:cubicBezTo>
                    <a:pt x="7469043" y="0"/>
                    <a:pt x="7702471" y="101069"/>
                    <a:pt x="7694613" y="303616"/>
                  </a:cubicBezTo>
                  <a:cubicBezTo>
                    <a:pt x="7694613" y="303616"/>
                    <a:pt x="7692618" y="1937947"/>
                    <a:pt x="7701374" y="2704990"/>
                  </a:cubicBezTo>
                  <a:cubicBezTo>
                    <a:pt x="7710129" y="2998291"/>
                    <a:pt x="7663581" y="3331363"/>
                    <a:pt x="7663581" y="3331363"/>
                  </a:cubicBezTo>
                  <a:cubicBezTo>
                    <a:pt x="7660616" y="3511388"/>
                    <a:pt x="7449112" y="3645040"/>
                    <a:pt x="7203690" y="3645040"/>
                  </a:cubicBezTo>
                  <a:close/>
                </a:path>
              </a:pathLst>
            </a:custGeom>
            <a:solidFill>
              <a:srgbClr val="F68AA8"/>
            </a:solidFill>
          </p:spPr>
        </p:sp>
      </p:grpSp>
      <p:sp>
        <p:nvSpPr>
          <p:cNvPr id="8" name="Freeform 8"/>
          <p:cNvSpPr/>
          <p:nvPr/>
        </p:nvSpPr>
        <p:spPr>
          <a:xfrm rot="-974174">
            <a:off x="8383103" y="4440540"/>
            <a:ext cx="483727" cy="512558"/>
          </a:xfrm>
          <a:custGeom>
            <a:avLst/>
            <a:gdLst/>
            <a:ahLst/>
            <a:cxnLst/>
            <a:rect l="l" t="t" r="r" b="b"/>
            <a:pathLst>
              <a:path w="483727" h="512558">
                <a:moveTo>
                  <a:pt x="0" y="0"/>
                </a:moveTo>
                <a:lnTo>
                  <a:pt x="483727" y="0"/>
                </a:lnTo>
                <a:lnTo>
                  <a:pt x="483727" y="512558"/>
                </a:lnTo>
                <a:lnTo>
                  <a:pt x="0" y="51255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1106690" flipH="1">
            <a:off x="12850116" y="1993198"/>
            <a:ext cx="513014" cy="986390"/>
          </a:xfrm>
          <a:custGeom>
            <a:avLst/>
            <a:gdLst/>
            <a:ahLst/>
            <a:cxnLst/>
            <a:rect l="l" t="t" r="r" b="b"/>
            <a:pathLst>
              <a:path w="513014" h="986390">
                <a:moveTo>
                  <a:pt x="513014" y="0"/>
                </a:moveTo>
                <a:lnTo>
                  <a:pt x="0" y="0"/>
                </a:lnTo>
                <a:lnTo>
                  <a:pt x="0" y="986390"/>
                </a:lnTo>
                <a:lnTo>
                  <a:pt x="513014" y="986390"/>
                </a:lnTo>
                <a:lnTo>
                  <a:pt x="513014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b="-16522"/>
            </a:stretch>
          </a:blipFill>
        </p:spPr>
      </p:sp>
      <p:grpSp>
        <p:nvGrpSpPr>
          <p:cNvPr id="10" name="Group 10"/>
          <p:cNvGrpSpPr/>
          <p:nvPr/>
        </p:nvGrpSpPr>
        <p:grpSpPr>
          <a:xfrm rot="-89288">
            <a:off x="1928924" y="3588590"/>
            <a:ext cx="14430152" cy="6068888"/>
            <a:chOff x="0" y="0"/>
            <a:chExt cx="8013554" cy="3370260"/>
          </a:xfrm>
        </p:grpSpPr>
        <p:sp>
          <p:nvSpPr>
            <p:cNvPr id="11" name="Freeform 11"/>
            <p:cNvSpPr/>
            <p:nvPr/>
          </p:nvSpPr>
          <p:spPr>
            <a:xfrm>
              <a:off x="-1" y="0"/>
              <a:ext cx="8021214" cy="3370260"/>
            </a:xfrm>
            <a:custGeom>
              <a:avLst/>
              <a:gdLst/>
              <a:ahLst/>
              <a:cxnLst/>
              <a:rect l="l" t="t" r="r" b="b"/>
              <a:pathLst>
                <a:path w="8021214" h="3370260">
                  <a:moveTo>
                    <a:pt x="7514775" y="3353341"/>
                  </a:moveTo>
                  <a:cubicBezTo>
                    <a:pt x="7514775" y="3353341"/>
                    <a:pt x="7277778" y="3343372"/>
                    <a:pt x="6915639" y="3356816"/>
                  </a:cubicBezTo>
                  <a:cubicBezTo>
                    <a:pt x="6553502" y="3370260"/>
                    <a:pt x="490924" y="3370260"/>
                    <a:pt x="490924" y="3370260"/>
                  </a:cubicBezTo>
                  <a:cubicBezTo>
                    <a:pt x="245502" y="3370260"/>
                    <a:pt x="32509" y="3272992"/>
                    <a:pt x="31032" y="3112878"/>
                  </a:cubicBezTo>
                  <a:cubicBezTo>
                    <a:pt x="31032" y="3112878"/>
                    <a:pt x="0" y="1841926"/>
                    <a:pt x="0" y="606979"/>
                  </a:cubicBezTo>
                  <a:cubicBezTo>
                    <a:pt x="0" y="392820"/>
                    <a:pt x="15517" y="249246"/>
                    <a:pt x="15517" y="249246"/>
                  </a:cubicBezTo>
                  <a:cubicBezTo>
                    <a:pt x="15518" y="120578"/>
                    <a:pt x="1" y="0"/>
                    <a:pt x="459892" y="8134"/>
                  </a:cubicBezTo>
                  <a:cubicBezTo>
                    <a:pt x="459892" y="8134"/>
                    <a:pt x="1144663" y="28433"/>
                    <a:pt x="1627778" y="20834"/>
                  </a:cubicBezTo>
                  <a:cubicBezTo>
                    <a:pt x="2144992" y="12700"/>
                    <a:pt x="7468227" y="0"/>
                    <a:pt x="7468227" y="0"/>
                  </a:cubicBezTo>
                  <a:cubicBezTo>
                    <a:pt x="7780127" y="0"/>
                    <a:pt x="8013555" y="101069"/>
                    <a:pt x="8005698" y="303616"/>
                  </a:cubicBezTo>
                  <a:cubicBezTo>
                    <a:pt x="8005698" y="303616"/>
                    <a:pt x="8003702" y="1732105"/>
                    <a:pt x="8012458" y="2413291"/>
                  </a:cubicBezTo>
                  <a:cubicBezTo>
                    <a:pt x="8021214" y="2706592"/>
                    <a:pt x="7974665" y="3039664"/>
                    <a:pt x="7974665" y="3039664"/>
                  </a:cubicBezTo>
                  <a:cubicBezTo>
                    <a:pt x="7971700" y="3219689"/>
                    <a:pt x="7760197" y="3353341"/>
                    <a:pt x="7514775" y="3353341"/>
                  </a:cubicBezTo>
                  <a:close/>
                </a:path>
              </a:pathLst>
            </a:custGeom>
            <a:solidFill>
              <a:srgbClr val="FFF6EA"/>
            </a:solidFill>
          </p:spPr>
        </p:sp>
      </p:grpSp>
      <p:sp>
        <p:nvSpPr>
          <p:cNvPr id="12" name="TextBox 12"/>
          <p:cNvSpPr txBox="1"/>
          <p:nvPr/>
        </p:nvSpPr>
        <p:spPr>
          <a:xfrm rot="21514594">
            <a:off x="2096820" y="3773646"/>
            <a:ext cx="15092747" cy="59257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186"/>
              </a:lnSpc>
            </a:pPr>
            <a:r>
              <a:rPr lang="en-GB" sz="3200" dirty="0">
                <a:solidFill>
                  <a:srgbClr val="383D39"/>
                </a:solidFill>
                <a:latin typeface="Anonymous Pro Bold"/>
              </a:rPr>
              <a:t>By</a:t>
            </a:r>
            <a:r>
              <a:rPr lang="en-GB" sz="3200" dirty="0">
                <a:solidFill>
                  <a:srgbClr val="383D39"/>
                </a:solidFill>
                <a:latin typeface="Anonymous Pro"/>
              </a:rPr>
              <a:t> </a:t>
            </a:r>
            <a:r>
              <a:rPr lang="en-GB" sz="3200" dirty="0">
                <a:solidFill>
                  <a:srgbClr val="383D39"/>
                </a:solidFill>
                <a:latin typeface="Anonymous Pro Bold"/>
              </a:rPr>
              <a:t>the end of the lesson, pupils will be able to:</a:t>
            </a:r>
            <a:endParaRPr lang="en-GB" sz="3200" dirty="0">
              <a:solidFill>
                <a:srgbClr val="383D39"/>
              </a:solidFill>
              <a:latin typeface="Anonymous Pro Bold"/>
              <a:ea typeface="Anonymous Pro Bold"/>
            </a:endParaRPr>
          </a:p>
          <a:p>
            <a:pPr marL="699770" lvl="1" indent="-349885">
              <a:lnSpc>
                <a:spcPts val="5186"/>
              </a:lnSpc>
              <a:buFont typeface="Arial"/>
              <a:buChar char="•"/>
            </a:pPr>
            <a:r>
              <a:rPr lang="en-GB" sz="3200" dirty="0">
                <a:solidFill>
                  <a:srgbClr val="383D39"/>
                </a:solidFill>
                <a:latin typeface="Anonymous Pro Bold"/>
              </a:rPr>
              <a:t>Understand short basic supported classroom instructions.</a:t>
            </a:r>
            <a:endParaRPr lang="en-GB" sz="3200" dirty="0">
              <a:solidFill>
                <a:srgbClr val="383D39"/>
              </a:solidFill>
              <a:latin typeface="Anonymous Pro Bold"/>
              <a:ea typeface="Anonymous Pro Bold"/>
            </a:endParaRPr>
          </a:p>
          <a:p>
            <a:pPr marL="699770" lvl="1" indent="-349885">
              <a:lnSpc>
                <a:spcPts val="5186"/>
              </a:lnSpc>
              <a:buFont typeface="Arial"/>
              <a:buChar char="•"/>
            </a:pPr>
            <a:r>
              <a:rPr lang="en-GB" sz="3200" dirty="0">
                <a:solidFill>
                  <a:srgbClr val="383D39"/>
                </a:solidFill>
                <a:latin typeface="Anonymous Pro Bold"/>
              </a:rPr>
              <a:t>Write letters and words in a straight line form, from left to right with regular spaces between words and spaces.</a:t>
            </a:r>
            <a:endParaRPr lang="en-GB" sz="3200" dirty="0">
              <a:solidFill>
                <a:srgbClr val="383D39"/>
              </a:solidFill>
              <a:latin typeface="Anonymous Pro Bold"/>
              <a:ea typeface="Anonymous Pro Bold"/>
            </a:endParaRPr>
          </a:p>
          <a:p>
            <a:pPr marL="699770" lvl="1" indent="-349885">
              <a:lnSpc>
                <a:spcPts val="5186"/>
              </a:lnSpc>
              <a:buFont typeface="Arial"/>
              <a:buChar char="•"/>
            </a:pPr>
            <a:r>
              <a:rPr lang="en-GB" sz="3200" dirty="0">
                <a:solidFill>
                  <a:srgbClr val="383D39"/>
                </a:solidFill>
                <a:latin typeface="Anonymous Pro Bold"/>
              </a:rPr>
              <a:t>Form upper and lower case letters of regular size and shapes.</a:t>
            </a:r>
            <a:endParaRPr lang="en-GB" sz="3200" dirty="0">
              <a:solidFill>
                <a:srgbClr val="383D39"/>
              </a:solidFill>
              <a:latin typeface="Anonymous Pro Bold"/>
              <a:ea typeface="Anonymous Pro Bold"/>
            </a:endParaRPr>
          </a:p>
          <a:p>
            <a:pPr marL="699770" lvl="1" indent="-349885">
              <a:lnSpc>
                <a:spcPts val="5186"/>
              </a:lnSpc>
              <a:buFont typeface="Arial"/>
              <a:buChar char="•"/>
            </a:pPr>
            <a:r>
              <a:rPr lang="en-GB" sz="3200" dirty="0">
                <a:solidFill>
                  <a:srgbClr val="383D39"/>
                </a:solidFill>
                <a:latin typeface="Anonymous Pro Bold"/>
              </a:rPr>
              <a:t>Identify and recognise the shapes of the letters in the alphabet.</a:t>
            </a:r>
            <a:endParaRPr lang="en-GB" sz="3200" dirty="0">
              <a:solidFill>
                <a:srgbClr val="383D39"/>
              </a:solidFill>
              <a:latin typeface="Anonymous Pro Bold"/>
              <a:ea typeface="Anonymous Pro Bold"/>
            </a:endParaRPr>
          </a:p>
          <a:p>
            <a:pPr>
              <a:lnSpc>
                <a:spcPts val="5186"/>
              </a:lnSpc>
            </a:pPr>
            <a:endParaRPr lang="en-GB" sz="3200" dirty="0">
              <a:solidFill>
                <a:srgbClr val="383D39"/>
              </a:solidFill>
              <a:latin typeface="Anonymous Pro Bold"/>
              <a:ea typeface="Anonymous Pro Bold"/>
            </a:endParaRPr>
          </a:p>
          <a:p>
            <a:pPr>
              <a:lnSpc>
                <a:spcPts val="5186"/>
              </a:lnSpc>
            </a:pPr>
            <a:endParaRPr lang="en-GB" sz="3200" dirty="0">
              <a:solidFill>
                <a:srgbClr val="383D39"/>
              </a:solidFill>
              <a:latin typeface="Anonymous Pro Bold"/>
              <a:ea typeface="Anonymous Pro Bold"/>
            </a:endParaRPr>
          </a:p>
        </p:txBody>
      </p:sp>
      <p:sp>
        <p:nvSpPr>
          <p:cNvPr id="13" name="Freeform 13"/>
          <p:cNvSpPr/>
          <p:nvPr/>
        </p:nvSpPr>
        <p:spPr>
          <a:xfrm rot="-737220">
            <a:off x="1906655" y="2571272"/>
            <a:ext cx="513014" cy="986390"/>
          </a:xfrm>
          <a:custGeom>
            <a:avLst/>
            <a:gdLst/>
            <a:ahLst/>
            <a:cxnLst/>
            <a:rect l="l" t="t" r="r" b="b"/>
            <a:pathLst>
              <a:path w="513014" h="986390">
                <a:moveTo>
                  <a:pt x="0" y="0"/>
                </a:moveTo>
                <a:lnTo>
                  <a:pt x="513014" y="0"/>
                </a:lnTo>
                <a:lnTo>
                  <a:pt x="513014" y="986390"/>
                </a:lnTo>
                <a:lnTo>
                  <a:pt x="0" y="98639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b="-16522"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9144000" y="882162"/>
            <a:ext cx="509867" cy="652155"/>
          </a:xfrm>
          <a:custGeom>
            <a:avLst/>
            <a:gdLst/>
            <a:ahLst/>
            <a:cxnLst/>
            <a:rect l="l" t="t" r="r" b="b"/>
            <a:pathLst>
              <a:path w="509867" h="652155">
                <a:moveTo>
                  <a:pt x="0" y="0"/>
                </a:moveTo>
                <a:lnTo>
                  <a:pt x="509867" y="0"/>
                </a:lnTo>
                <a:lnTo>
                  <a:pt x="509867" y="652155"/>
                </a:lnTo>
                <a:lnTo>
                  <a:pt x="0" y="652155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-852153" y="-855342"/>
            <a:ext cx="3015316" cy="4779319"/>
          </a:xfrm>
          <a:custGeom>
            <a:avLst/>
            <a:gdLst/>
            <a:ahLst/>
            <a:cxnLst/>
            <a:rect l="l" t="t" r="r" b="b"/>
            <a:pathLst>
              <a:path w="3015316" h="4779319">
                <a:moveTo>
                  <a:pt x="0" y="0"/>
                </a:moveTo>
                <a:lnTo>
                  <a:pt x="3015315" y="0"/>
                </a:lnTo>
                <a:lnTo>
                  <a:pt x="3015315" y="4779318"/>
                </a:lnTo>
                <a:lnTo>
                  <a:pt x="0" y="477931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 rot="-7023554">
            <a:off x="649380" y="7732611"/>
            <a:ext cx="1984867" cy="5108778"/>
          </a:xfrm>
          <a:custGeom>
            <a:avLst/>
            <a:gdLst/>
            <a:ahLst/>
            <a:cxnLst/>
            <a:rect l="l" t="t" r="r" b="b"/>
            <a:pathLst>
              <a:path w="1984867" h="5108778">
                <a:moveTo>
                  <a:pt x="0" y="0"/>
                </a:moveTo>
                <a:lnTo>
                  <a:pt x="1984868" y="0"/>
                </a:lnTo>
                <a:lnTo>
                  <a:pt x="1984868" y="5108778"/>
                </a:lnTo>
                <a:lnTo>
                  <a:pt x="0" y="5108778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4212247" y="1208239"/>
            <a:ext cx="2822639" cy="2272967"/>
          </a:xfrm>
          <a:custGeom>
            <a:avLst/>
            <a:gdLst/>
            <a:ahLst/>
            <a:cxnLst/>
            <a:rect l="l" t="t" r="r" b="b"/>
            <a:pathLst>
              <a:path w="2822639" h="2272967">
                <a:moveTo>
                  <a:pt x="0" y="0"/>
                </a:moveTo>
                <a:lnTo>
                  <a:pt x="2822638" y="0"/>
                </a:lnTo>
                <a:lnTo>
                  <a:pt x="2822638" y="2272967"/>
                </a:lnTo>
                <a:lnTo>
                  <a:pt x="0" y="2272967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068963">
            <a:off x="-80566" y="8132596"/>
            <a:ext cx="15235762" cy="5865768"/>
          </a:xfrm>
          <a:custGeom>
            <a:avLst/>
            <a:gdLst/>
            <a:ahLst/>
            <a:cxnLst/>
            <a:rect l="l" t="t" r="r" b="b"/>
            <a:pathLst>
              <a:path w="15235762" h="5865768">
                <a:moveTo>
                  <a:pt x="0" y="0"/>
                </a:moveTo>
                <a:lnTo>
                  <a:pt x="15235762" y="0"/>
                </a:lnTo>
                <a:lnTo>
                  <a:pt x="15235762" y="5865769"/>
                </a:lnTo>
                <a:lnTo>
                  <a:pt x="0" y="58657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1241032">
            <a:off x="4056054" y="8544903"/>
            <a:ext cx="8167126" cy="4662686"/>
          </a:xfrm>
          <a:custGeom>
            <a:avLst/>
            <a:gdLst/>
            <a:ahLst/>
            <a:cxnLst/>
            <a:rect l="l" t="t" r="r" b="b"/>
            <a:pathLst>
              <a:path w="8167126" h="4662686">
                <a:moveTo>
                  <a:pt x="0" y="0"/>
                </a:moveTo>
                <a:lnTo>
                  <a:pt x="8167126" y="0"/>
                </a:lnTo>
                <a:lnTo>
                  <a:pt x="8167126" y="4662686"/>
                </a:lnTo>
                <a:lnTo>
                  <a:pt x="0" y="46626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 rot="5400000">
            <a:off x="4966374" y="-3432931"/>
            <a:ext cx="8117704" cy="17777104"/>
            <a:chOff x="0" y="0"/>
            <a:chExt cx="2565552" cy="5618349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570532" cy="5622027"/>
            </a:xfrm>
            <a:custGeom>
              <a:avLst/>
              <a:gdLst/>
              <a:ahLst/>
              <a:cxnLst/>
              <a:rect l="l" t="t" r="r" b="b"/>
              <a:pathLst>
                <a:path w="2570532" h="5622027">
                  <a:moveTo>
                    <a:pt x="2564839" y="1112592"/>
                  </a:moveTo>
                  <a:cubicBezTo>
                    <a:pt x="2559147" y="1453591"/>
                    <a:pt x="2550356" y="5176838"/>
                    <a:pt x="2550356" y="5176838"/>
                  </a:cubicBezTo>
                  <a:cubicBezTo>
                    <a:pt x="2550356" y="5326433"/>
                    <a:pt x="2413790" y="5485533"/>
                    <a:pt x="2211012" y="5485533"/>
                  </a:cubicBezTo>
                  <a:cubicBezTo>
                    <a:pt x="2211012" y="5485533"/>
                    <a:pt x="1747503" y="5492974"/>
                    <a:pt x="1379264" y="5492224"/>
                  </a:cubicBezTo>
                  <a:cubicBezTo>
                    <a:pt x="1358627" y="5520829"/>
                    <a:pt x="1338570" y="5547696"/>
                    <a:pt x="1332046" y="5553426"/>
                  </a:cubicBezTo>
                  <a:cubicBezTo>
                    <a:pt x="1323228" y="5561171"/>
                    <a:pt x="1304780" y="5587331"/>
                    <a:pt x="1291002" y="5607688"/>
                  </a:cubicBezTo>
                  <a:cubicBezTo>
                    <a:pt x="1282101" y="5620842"/>
                    <a:pt x="1263230" y="5622027"/>
                    <a:pt x="1252736" y="5610104"/>
                  </a:cubicBezTo>
                  <a:cubicBezTo>
                    <a:pt x="1231200" y="5585640"/>
                    <a:pt x="1199001" y="5547605"/>
                    <a:pt x="1184913" y="5523586"/>
                  </a:cubicBezTo>
                  <a:cubicBezTo>
                    <a:pt x="1178494" y="5512644"/>
                    <a:pt x="1172538" y="5501444"/>
                    <a:pt x="1167084" y="5490551"/>
                  </a:cubicBezTo>
                  <a:cubicBezTo>
                    <a:pt x="1137061" y="5490075"/>
                    <a:pt x="1109055" y="5489489"/>
                    <a:pt x="1083678" y="5488776"/>
                  </a:cubicBezTo>
                  <a:cubicBezTo>
                    <a:pt x="769588" y="5479941"/>
                    <a:pt x="324392" y="5476076"/>
                    <a:pt x="324392" y="5476076"/>
                  </a:cubicBezTo>
                  <a:cubicBezTo>
                    <a:pt x="25400" y="5485533"/>
                    <a:pt x="49183" y="5375480"/>
                    <a:pt x="22788" y="5195755"/>
                  </a:cubicBezTo>
                  <a:cubicBezTo>
                    <a:pt x="22788" y="5195755"/>
                    <a:pt x="0" y="5028833"/>
                    <a:pt x="0" y="4779847"/>
                  </a:cubicBezTo>
                  <a:cubicBezTo>
                    <a:pt x="0" y="1429588"/>
                    <a:pt x="12668" y="1433308"/>
                    <a:pt x="32875" y="299237"/>
                  </a:cubicBezTo>
                  <a:cubicBezTo>
                    <a:pt x="33835" y="113086"/>
                    <a:pt x="185010" y="0"/>
                    <a:pt x="344568" y="0"/>
                  </a:cubicBezTo>
                  <a:lnTo>
                    <a:pt x="2241274" y="19670"/>
                  </a:lnTo>
                  <a:cubicBezTo>
                    <a:pt x="2400832" y="19670"/>
                    <a:pt x="2538339" y="175058"/>
                    <a:pt x="2540267" y="384358"/>
                  </a:cubicBezTo>
                  <a:cubicBezTo>
                    <a:pt x="2540268" y="384357"/>
                    <a:pt x="2570532" y="771594"/>
                    <a:pt x="2564839" y="1112592"/>
                  </a:cubicBezTo>
                  <a:close/>
                </a:path>
              </a:pathLst>
            </a:custGeom>
            <a:solidFill>
              <a:srgbClr val="A7D2DD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165374" y="1677300"/>
            <a:ext cx="16576184" cy="7426698"/>
            <a:chOff x="0" y="0"/>
            <a:chExt cx="8728256" cy="3910557"/>
          </a:xfrm>
        </p:grpSpPr>
        <p:sp>
          <p:nvSpPr>
            <p:cNvPr id="7" name="Freeform 7"/>
            <p:cNvSpPr/>
            <p:nvPr/>
          </p:nvSpPr>
          <p:spPr>
            <a:xfrm>
              <a:off x="-1" y="0"/>
              <a:ext cx="8735914" cy="3910557"/>
            </a:xfrm>
            <a:custGeom>
              <a:avLst/>
              <a:gdLst/>
              <a:ahLst/>
              <a:cxnLst/>
              <a:rect l="l" t="t" r="r" b="b"/>
              <a:pathLst>
                <a:path w="8735914" h="3910557">
                  <a:moveTo>
                    <a:pt x="8229475" y="3893639"/>
                  </a:moveTo>
                  <a:cubicBezTo>
                    <a:pt x="8229475" y="3893639"/>
                    <a:pt x="7992480" y="3883669"/>
                    <a:pt x="7630341" y="3897113"/>
                  </a:cubicBezTo>
                  <a:cubicBezTo>
                    <a:pt x="7268202" y="3910557"/>
                    <a:pt x="490924" y="3910557"/>
                    <a:pt x="490924" y="3910557"/>
                  </a:cubicBezTo>
                  <a:cubicBezTo>
                    <a:pt x="245502" y="3910557"/>
                    <a:pt x="32509" y="3813289"/>
                    <a:pt x="31032" y="3653175"/>
                  </a:cubicBezTo>
                  <a:cubicBezTo>
                    <a:pt x="31032" y="3653175"/>
                    <a:pt x="0" y="2260439"/>
                    <a:pt x="0" y="606979"/>
                  </a:cubicBezTo>
                  <a:cubicBezTo>
                    <a:pt x="0" y="392820"/>
                    <a:pt x="15517" y="249246"/>
                    <a:pt x="15517" y="249246"/>
                  </a:cubicBezTo>
                  <a:cubicBezTo>
                    <a:pt x="15518" y="120578"/>
                    <a:pt x="1" y="0"/>
                    <a:pt x="459892" y="8134"/>
                  </a:cubicBezTo>
                  <a:cubicBezTo>
                    <a:pt x="459892" y="8134"/>
                    <a:pt x="1144663" y="28433"/>
                    <a:pt x="1627778" y="20834"/>
                  </a:cubicBezTo>
                  <a:cubicBezTo>
                    <a:pt x="2144992" y="12700"/>
                    <a:pt x="8182927" y="0"/>
                    <a:pt x="8182927" y="0"/>
                  </a:cubicBezTo>
                  <a:cubicBezTo>
                    <a:pt x="8494828" y="0"/>
                    <a:pt x="8728257" y="101069"/>
                    <a:pt x="8720399" y="303616"/>
                  </a:cubicBezTo>
                  <a:cubicBezTo>
                    <a:pt x="8720399" y="303616"/>
                    <a:pt x="8718404" y="2113374"/>
                    <a:pt x="8727159" y="2953588"/>
                  </a:cubicBezTo>
                  <a:cubicBezTo>
                    <a:pt x="8735914" y="3246890"/>
                    <a:pt x="8689367" y="3579961"/>
                    <a:pt x="8689367" y="3579961"/>
                  </a:cubicBezTo>
                  <a:cubicBezTo>
                    <a:pt x="8686401" y="3759986"/>
                    <a:pt x="8474898" y="3893639"/>
                    <a:pt x="8229475" y="3893639"/>
                  </a:cubicBezTo>
                  <a:close/>
                </a:path>
              </a:pathLst>
            </a:custGeom>
            <a:solidFill>
              <a:srgbClr val="FFF3E4"/>
            </a:solidFill>
          </p:spPr>
        </p:sp>
      </p:grpSp>
      <p:sp>
        <p:nvSpPr>
          <p:cNvPr id="8" name="Freeform 8"/>
          <p:cNvSpPr/>
          <p:nvPr/>
        </p:nvSpPr>
        <p:spPr>
          <a:xfrm rot="2068963">
            <a:off x="10214715" y="-2616398"/>
            <a:ext cx="13447913" cy="5177446"/>
          </a:xfrm>
          <a:custGeom>
            <a:avLst/>
            <a:gdLst/>
            <a:ahLst/>
            <a:cxnLst/>
            <a:rect l="l" t="t" r="r" b="b"/>
            <a:pathLst>
              <a:path w="13447913" h="5177446">
                <a:moveTo>
                  <a:pt x="0" y="0"/>
                </a:moveTo>
                <a:lnTo>
                  <a:pt x="13447913" y="0"/>
                </a:lnTo>
                <a:lnTo>
                  <a:pt x="13447913" y="5177446"/>
                </a:lnTo>
                <a:lnTo>
                  <a:pt x="0" y="51774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3732990" y="-2659281"/>
            <a:ext cx="6411363" cy="3660305"/>
          </a:xfrm>
          <a:custGeom>
            <a:avLst/>
            <a:gdLst/>
            <a:ahLst/>
            <a:cxnLst/>
            <a:rect l="l" t="t" r="r" b="b"/>
            <a:pathLst>
              <a:path w="6411363" h="3660305">
                <a:moveTo>
                  <a:pt x="0" y="0"/>
                </a:moveTo>
                <a:lnTo>
                  <a:pt x="6411363" y="0"/>
                </a:lnTo>
                <a:lnTo>
                  <a:pt x="6411363" y="3660306"/>
                </a:lnTo>
                <a:lnTo>
                  <a:pt x="0" y="36603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417180" y="246696"/>
            <a:ext cx="1430604" cy="1430604"/>
          </a:xfrm>
          <a:custGeom>
            <a:avLst/>
            <a:gdLst/>
            <a:ahLst/>
            <a:cxnLst/>
            <a:rect l="l" t="t" r="r" b="b"/>
            <a:pathLst>
              <a:path w="1430604" h="1430604">
                <a:moveTo>
                  <a:pt x="0" y="0"/>
                </a:moveTo>
                <a:lnTo>
                  <a:pt x="1430604" y="0"/>
                </a:lnTo>
                <a:lnTo>
                  <a:pt x="1430604" y="1430604"/>
                </a:lnTo>
                <a:lnTo>
                  <a:pt x="0" y="143060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6612307" y="8530710"/>
            <a:ext cx="1533791" cy="1533791"/>
          </a:xfrm>
          <a:custGeom>
            <a:avLst/>
            <a:gdLst/>
            <a:ahLst/>
            <a:cxnLst/>
            <a:rect l="l" t="t" r="r" b="b"/>
            <a:pathLst>
              <a:path w="1533791" h="1533791">
                <a:moveTo>
                  <a:pt x="0" y="0"/>
                </a:moveTo>
                <a:lnTo>
                  <a:pt x="1533791" y="0"/>
                </a:lnTo>
                <a:lnTo>
                  <a:pt x="1533791" y="1533791"/>
                </a:lnTo>
                <a:lnTo>
                  <a:pt x="0" y="153379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2029413" y="2722679"/>
            <a:ext cx="555498" cy="4114800"/>
          </a:xfrm>
          <a:custGeom>
            <a:avLst/>
            <a:gdLst/>
            <a:ahLst/>
            <a:cxnLst/>
            <a:rect l="l" t="t" r="r" b="b"/>
            <a:pathLst>
              <a:path w="555498" h="4114800">
                <a:moveTo>
                  <a:pt x="0" y="0"/>
                </a:moveTo>
                <a:lnTo>
                  <a:pt x="555498" y="0"/>
                </a:lnTo>
                <a:lnTo>
                  <a:pt x="55549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4286560" y="2722679"/>
            <a:ext cx="555498" cy="4114800"/>
          </a:xfrm>
          <a:custGeom>
            <a:avLst/>
            <a:gdLst/>
            <a:ahLst/>
            <a:cxnLst/>
            <a:rect l="l" t="t" r="r" b="b"/>
            <a:pathLst>
              <a:path w="555498" h="4114800">
                <a:moveTo>
                  <a:pt x="0" y="0"/>
                </a:moveTo>
                <a:lnTo>
                  <a:pt x="555498" y="0"/>
                </a:lnTo>
                <a:lnTo>
                  <a:pt x="55549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6546366" y="2722679"/>
            <a:ext cx="555498" cy="4114800"/>
          </a:xfrm>
          <a:custGeom>
            <a:avLst/>
            <a:gdLst/>
            <a:ahLst/>
            <a:cxnLst/>
            <a:rect l="l" t="t" r="r" b="b"/>
            <a:pathLst>
              <a:path w="555498" h="4114800">
                <a:moveTo>
                  <a:pt x="0" y="0"/>
                </a:moveTo>
                <a:lnTo>
                  <a:pt x="555498" y="0"/>
                </a:lnTo>
                <a:lnTo>
                  <a:pt x="55549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8975140" y="2722679"/>
            <a:ext cx="555498" cy="4114800"/>
          </a:xfrm>
          <a:custGeom>
            <a:avLst/>
            <a:gdLst/>
            <a:ahLst/>
            <a:cxnLst/>
            <a:rect l="l" t="t" r="r" b="b"/>
            <a:pathLst>
              <a:path w="555498" h="4114800">
                <a:moveTo>
                  <a:pt x="0" y="0"/>
                </a:moveTo>
                <a:lnTo>
                  <a:pt x="555498" y="0"/>
                </a:lnTo>
                <a:lnTo>
                  <a:pt x="55549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5694540" y="2722679"/>
            <a:ext cx="555498" cy="4114800"/>
          </a:xfrm>
          <a:custGeom>
            <a:avLst/>
            <a:gdLst/>
            <a:ahLst/>
            <a:cxnLst/>
            <a:rect l="l" t="t" r="r" b="b"/>
            <a:pathLst>
              <a:path w="555498" h="4114800">
                <a:moveTo>
                  <a:pt x="0" y="0"/>
                </a:moveTo>
                <a:lnTo>
                  <a:pt x="555498" y="0"/>
                </a:lnTo>
                <a:lnTo>
                  <a:pt x="55549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3592409" y="2722679"/>
            <a:ext cx="555498" cy="4114800"/>
          </a:xfrm>
          <a:custGeom>
            <a:avLst/>
            <a:gdLst/>
            <a:ahLst/>
            <a:cxnLst/>
            <a:rect l="l" t="t" r="r" b="b"/>
            <a:pathLst>
              <a:path w="555498" h="4114800">
                <a:moveTo>
                  <a:pt x="0" y="0"/>
                </a:moveTo>
                <a:lnTo>
                  <a:pt x="555498" y="0"/>
                </a:lnTo>
                <a:lnTo>
                  <a:pt x="55549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1283775" y="2722679"/>
            <a:ext cx="555498" cy="4114800"/>
          </a:xfrm>
          <a:custGeom>
            <a:avLst/>
            <a:gdLst/>
            <a:ahLst/>
            <a:cxnLst/>
            <a:rect l="l" t="t" r="r" b="b"/>
            <a:pathLst>
              <a:path w="555498" h="4114800">
                <a:moveTo>
                  <a:pt x="0" y="0"/>
                </a:moveTo>
                <a:lnTo>
                  <a:pt x="555498" y="0"/>
                </a:lnTo>
                <a:lnTo>
                  <a:pt x="55549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2029413" y="671955"/>
            <a:ext cx="12614229" cy="7248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409"/>
              </a:lnSpc>
            </a:pPr>
            <a:r>
              <a:rPr lang="en-US" sz="5201">
                <a:solidFill>
                  <a:srgbClr val="383D39"/>
                </a:solidFill>
                <a:latin typeface="One Little Font"/>
              </a:rPr>
              <a:t>LET'S LOOK AT SOME COLOURS TOGETHER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331623" y="7224552"/>
            <a:ext cx="1856652" cy="5899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383D39"/>
                </a:solidFill>
                <a:latin typeface="Archivo Black"/>
              </a:rPr>
              <a:t>GREEN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8293469" y="7176611"/>
            <a:ext cx="1918841" cy="589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383D39"/>
                </a:solidFill>
                <a:latin typeface="Archivo Black"/>
              </a:rPr>
              <a:t>PURPLE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5880822" y="7176611"/>
            <a:ext cx="1986657" cy="5899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383D39"/>
                </a:solidFill>
                <a:latin typeface="Archivo Black"/>
              </a:rPr>
              <a:t>BROWN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3556743" y="7176611"/>
            <a:ext cx="2015133" cy="589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383D39"/>
                </a:solidFill>
                <a:latin typeface="Archivo Black"/>
              </a:rPr>
              <a:t>YELLOW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5515388" y="7176611"/>
            <a:ext cx="1074313" cy="5899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383D39"/>
                </a:solidFill>
                <a:latin typeface="Archivo Black"/>
              </a:rPr>
              <a:t>RED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3321958" y="7224553"/>
            <a:ext cx="1295400" cy="589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383D39"/>
                </a:solidFill>
                <a:latin typeface="Archivo Black"/>
              </a:rPr>
              <a:t>BLUE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0652537" y="7224552"/>
            <a:ext cx="1808931" cy="5899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383D39"/>
                </a:solidFill>
                <a:latin typeface="Archivo Black"/>
              </a:rPr>
              <a:t>BLACK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343043">
            <a:off x="-4301919" y="-4145327"/>
            <a:ext cx="7762650" cy="6937869"/>
          </a:xfrm>
          <a:custGeom>
            <a:avLst/>
            <a:gdLst/>
            <a:ahLst/>
            <a:cxnLst/>
            <a:rect l="l" t="t" r="r" b="b"/>
            <a:pathLst>
              <a:path w="7762650" h="6937869">
                <a:moveTo>
                  <a:pt x="0" y="0"/>
                </a:moveTo>
                <a:lnTo>
                  <a:pt x="7762650" y="0"/>
                </a:lnTo>
                <a:lnTo>
                  <a:pt x="7762650" y="6937868"/>
                </a:lnTo>
                <a:lnTo>
                  <a:pt x="0" y="69378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518717" y="-206495"/>
            <a:ext cx="5455631" cy="8647254"/>
          </a:xfrm>
          <a:custGeom>
            <a:avLst/>
            <a:gdLst/>
            <a:ahLst/>
            <a:cxnLst/>
            <a:rect l="l" t="t" r="r" b="b"/>
            <a:pathLst>
              <a:path w="5455631" h="8647254">
                <a:moveTo>
                  <a:pt x="0" y="0"/>
                </a:moveTo>
                <a:lnTo>
                  <a:pt x="5455631" y="0"/>
                </a:lnTo>
                <a:lnTo>
                  <a:pt x="5455631" y="8647255"/>
                </a:lnTo>
                <a:lnTo>
                  <a:pt x="0" y="86472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1291029">
            <a:off x="14014691" y="7429615"/>
            <a:ext cx="6346552" cy="5672231"/>
          </a:xfrm>
          <a:custGeom>
            <a:avLst/>
            <a:gdLst/>
            <a:ahLst/>
            <a:cxnLst/>
            <a:rect l="l" t="t" r="r" b="b"/>
            <a:pathLst>
              <a:path w="6346552" h="5672231">
                <a:moveTo>
                  <a:pt x="0" y="0"/>
                </a:moveTo>
                <a:lnTo>
                  <a:pt x="6346552" y="0"/>
                </a:lnTo>
                <a:lnTo>
                  <a:pt x="6346552" y="5672231"/>
                </a:lnTo>
                <a:lnTo>
                  <a:pt x="0" y="567223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295406" y="3905538"/>
            <a:ext cx="6163203" cy="9768766"/>
          </a:xfrm>
          <a:custGeom>
            <a:avLst/>
            <a:gdLst/>
            <a:ahLst/>
            <a:cxnLst/>
            <a:rect l="l" t="t" r="r" b="b"/>
            <a:pathLst>
              <a:path w="6163203" h="9768766">
                <a:moveTo>
                  <a:pt x="0" y="0"/>
                </a:moveTo>
                <a:lnTo>
                  <a:pt x="6163203" y="0"/>
                </a:lnTo>
                <a:lnTo>
                  <a:pt x="6163203" y="9768766"/>
                </a:lnTo>
                <a:lnTo>
                  <a:pt x="0" y="97687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817220" y="6406010"/>
            <a:ext cx="4239388" cy="4767822"/>
          </a:xfrm>
          <a:custGeom>
            <a:avLst/>
            <a:gdLst/>
            <a:ahLst/>
            <a:cxnLst/>
            <a:rect l="l" t="t" r="r" b="b"/>
            <a:pathLst>
              <a:path w="4239388" h="4767822">
                <a:moveTo>
                  <a:pt x="0" y="0"/>
                </a:moveTo>
                <a:lnTo>
                  <a:pt x="4239389" y="0"/>
                </a:lnTo>
                <a:lnTo>
                  <a:pt x="4239389" y="4767822"/>
                </a:lnTo>
                <a:lnTo>
                  <a:pt x="0" y="476782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5934596" y="6147412"/>
            <a:ext cx="4743304" cy="5285018"/>
          </a:xfrm>
          <a:custGeom>
            <a:avLst/>
            <a:gdLst/>
            <a:ahLst/>
            <a:cxnLst/>
            <a:rect l="l" t="t" r="r" b="b"/>
            <a:pathLst>
              <a:path w="4743304" h="5285018">
                <a:moveTo>
                  <a:pt x="0" y="0"/>
                </a:moveTo>
                <a:lnTo>
                  <a:pt x="4743304" y="0"/>
                </a:lnTo>
                <a:lnTo>
                  <a:pt x="4743304" y="5285018"/>
                </a:lnTo>
                <a:lnTo>
                  <a:pt x="0" y="528501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1653553" y="6406010"/>
            <a:ext cx="4239388" cy="4767822"/>
          </a:xfrm>
          <a:custGeom>
            <a:avLst/>
            <a:gdLst/>
            <a:ahLst/>
            <a:cxnLst/>
            <a:rect l="l" t="t" r="r" b="b"/>
            <a:pathLst>
              <a:path w="4239388" h="4767822">
                <a:moveTo>
                  <a:pt x="0" y="0"/>
                </a:moveTo>
                <a:lnTo>
                  <a:pt x="4239388" y="0"/>
                </a:lnTo>
                <a:lnTo>
                  <a:pt x="4239388" y="4767822"/>
                </a:lnTo>
                <a:lnTo>
                  <a:pt x="0" y="476782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248092" y="3454678"/>
            <a:ext cx="3377645" cy="3377645"/>
          </a:xfrm>
          <a:custGeom>
            <a:avLst/>
            <a:gdLst/>
            <a:ahLst/>
            <a:cxnLst/>
            <a:rect l="l" t="t" r="r" b="b"/>
            <a:pathLst>
              <a:path w="3377645" h="3377645">
                <a:moveTo>
                  <a:pt x="0" y="0"/>
                </a:moveTo>
                <a:lnTo>
                  <a:pt x="3377645" y="0"/>
                </a:lnTo>
                <a:lnTo>
                  <a:pt x="3377645" y="3377644"/>
                </a:lnTo>
                <a:lnTo>
                  <a:pt x="0" y="337764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2678919" y="476250"/>
            <a:ext cx="13214022" cy="1104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759"/>
              </a:lnSpc>
            </a:pPr>
            <a:r>
              <a:rPr lang="en-US" sz="7299">
                <a:solidFill>
                  <a:srgbClr val="383D39"/>
                </a:solidFill>
                <a:latin typeface="One Little Font Bold"/>
              </a:rPr>
              <a:t>Let's test your knowledge</a:t>
            </a:r>
          </a:p>
        </p:txBody>
      </p:sp>
      <p:sp>
        <p:nvSpPr>
          <p:cNvPr id="11" name="Freeform 11"/>
          <p:cNvSpPr/>
          <p:nvPr/>
        </p:nvSpPr>
        <p:spPr>
          <a:xfrm>
            <a:off x="12287625" y="3454678"/>
            <a:ext cx="3377645" cy="3377645"/>
          </a:xfrm>
          <a:custGeom>
            <a:avLst/>
            <a:gdLst/>
            <a:ahLst/>
            <a:cxnLst/>
            <a:rect l="l" t="t" r="r" b="b"/>
            <a:pathLst>
              <a:path w="3377645" h="3377645">
                <a:moveTo>
                  <a:pt x="0" y="0"/>
                </a:moveTo>
                <a:lnTo>
                  <a:pt x="3377645" y="0"/>
                </a:lnTo>
                <a:lnTo>
                  <a:pt x="3377645" y="3377644"/>
                </a:lnTo>
                <a:lnTo>
                  <a:pt x="0" y="337764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6666258" y="3454678"/>
            <a:ext cx="3377645" cy="3377645"/>
          </a:xfrm>
          <a:custGeom>
            <a:avLst/>
            <a:gdLst/>
            <a:ahLst/>
            <a:cxnLst/>
            <a:rect l="l" t="t" r="r" b="b"/>
            <a:pathLst>
              <a:path w="3377645" h="3377645">
                <a:moveTo>
                  <a:pt x="0" y="0"/>
                </a:moveTo>
                <a:lnTo>
                  <a:pt x="3377645" y="0"/>
                </a:lnTo>
                <a:lnTo>
                  <a:pt x="3377645" y="3377644"/>
                </a:lnTo>
                <a:lnTo>
                  <a:pt x="0" y="337764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48962">
            <a:off x="1723521" y="2405680"/>
            <a:ext cx="12368732" cy="7386408"/>
            <a:chOff x="0" y="0"/>
            <a:chExt cx="15689107" cy="9369282"/>
          </a:xfrm>
        </p:grpSpPr>
        <p:sp>
          <p:nvSpPr>
            <p:cNvPr id="3" name="Freeform 3"/>
            <p:cNvSpPr/>
            <p:nvPr/>
          </p:nvSpPr>
          <p:spPr>
            <a:xfrm>
              <a:off x="-1" y="0"/>
              <a:ext cx="15696767" cy="9369282"/>
            </a:xfrm>
            <a:custGeom>
              <a:avLst/>
              <a:gdLst/>
              <a:ahLst/>
              <a:cxnLst/>
              <a:rect l="l" t="t" r="r" b="b"/>
              <a:pathLst>
                <a:path w="15696767" h="9369282">
                  <a:moveTo>
                    <a:pt x="15190328" y="9352363"/>
                  </a:moveTo>
                  <a:cubicBezTo>
                    <a:pt x="15190328" y="9352363"/>
                    <a:pt x="14953332" y="9342394"/>
                    <a:pt x="14591193" y="9355838"/>
                  </a:cubicBezTo>
                  <a:cubicBezTo>
                    <a:pt x="14229055" y="9369282"/>
                    <a:pt x="490924" y="9369282"/>
                    <a:pt x="490924" y="9369282"/>
                  </a:cubicBezTo>
                  <a:cubicBezTo>
                    <a:pt x="245502" y="9369282"/>
                    <a:pt x="32509" y="9272015"/>
                    <a:pt x="31032" y="9111900"/>
                  </a:cubicBezTo>
                  <a:cubicBezTo>
                    <a:pt x="31032" y="9111900"/>
                    <a:pt x="0" y="6488749"/>
                    <a:pt x="0" y="606979"/>
                  </a:cubicBezTo>
                  <a:cubicBezTo>
                    <a:pt x="0" y="392820"/>
                    <a:pt x="15517" y="249246"/>
                    <a:pt x="15517" y="249246"/>
                  </a:cubicBezTo>
                  <a:cubicBezTo>
                    <a:pt x="15518" y="120578"/>
                    <a:pt x="1" y="0"/>
                    <a:pt x="459892" y="8134"/>
                  </a:cubicBezTo>
                  <a:cubicBezTo>
                    <a:pt x="459892" y="8134"/>
                    <a:pt x="1144663" y="28433"/>
                    <a:pt x="1627778" y="20834"/>
                  </a:cubicBezTo>
                  <a:cubicBezTo>
                    <a:pt x="2144992" y="12700"/>
                    <a:pt x="15143779" y="0"/>
                    <a:pt x="15143779" y="0"/>
                  </a:cubicBezTo>
                  <a:cubicBezTo>
                    <a:pt x="15455679" y="0"/>
                    <a:pt x="15689108" y="101069"/>
                    <a:pt x="15681252" y="303616"/>
                  </a:cubicBezTo>
                  <a:cubicBezTo>
                    <a:pt x="15681252" y="303616"/>
                    <a:pt x="15679256" y="5965403"/>
                    <a:pt x="15688011" y="8412314"/>
                  </a:cubicBezTo>
                  <a:cubicBezTo>
                    <a:pt x="15696767" y="8705614"/>
                    <a:pt x="15650218" y="9038686"/>
                    <a:pt x="15650218" y="9038686"/>
                  </a:cubicBezTo>
                  <a:cubicBezTo>
                    <a:pt x="15647254" y="9218711"/>
                    <a:pt x="15435750" y="9352363"/>
                    <a:pt x="15190328" y="9352363"/>
                  </a:cubicBezTo>
                  <a:close/>
                </a:path>
              </a:pathLst>
            </a:custGeom>
            <a:solidFill>
              <a:srgbClr val="F68AA8"/>
            </a:solidFill>
          </p:spPr>
        </p:sp>
      </p:grpSp>
      <p:sp>
        <p:nvSpPr>
          <p:cNvPr id="4" name="Freeform 4"/>
          <p:cNvSpPr/>
          <p:nvPr/>
        </p:nvSpPr>
        <p:spPr>
          <a:xfrm rot="5514110">
            <a:off x="-4096020" y="-3146318"/>
            <a:ext cx="8192039" cy="6983714"/>
          </a:xfrm>
          <a:custGeom>
            <a:avLst/>
            <a:gdLst/>
            <a:ahLst/>
            <a:cxnLst/>
            <a:rect l="l" t="t" r="r" b="b"/>
            <a:pathLst>
              <a:path w="8192039" h="6983714">
                <a:moveTo>
                  <a:pt x="0" y="0"/>
                </a:moveTo>
                <a:lnTo>
                  <a:pt x="8192040" y="0"/>
                </a:lnTo>
                <a:lnTo>
                  <a:pt x="8192040" y="6983714"/>
                </a:lnTo>
                <a:lnTo>
                  <a:pt x="0" y="69837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6842200">
            <a:off x="14243643" y="8232573"/>
            <a:ext cx="4819769" cy="4108853"/>
          </a:xfrm>
          <a:custGeom>
            <a:avLst/>
            <a:gdLst/>
            <a:ahLst/>
            <a:cxnLst/>
            <a:rect l="l" t="t" r="r" b="b"/>
            <a:pathLst>
              <a:path w="4819769" h="4108853">
                <a:moveTo>
                  <a:pt x="0" y="0"/>
                </a:moveTo>
                <a:lnTo>
                  <a:pt x="4819769" y="0"/>
                </a:lnTo>
                <a:lnTo>
                  <a:pt x="4819769" y="4108854"/>
                </a:lnTo>
                <a:lnTo>
                  <a:pt x="0" y="41088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920320">
            <a:off x="4674240" y="2359428"/>
            <a:ext cx="365572" cy="387361"/>
          </a:xfrm>
          <a:custGeom>
            <a:avLst/>
            <a:gdLst/>
            <a:ahLst/>
            <a:cxnLst/>
            <a:rect l="l" t="t" r="r" b="b"/>
            <a:pathLst>
              <a:path w="365572" h="387361">
                <a:moveTo>
                  <a:pt x="0" y="0"/>
                </a:moveTo>
                <a:lnTo>
                  <a:pt x="365573" y="0"/>
                </a:lnTo>
                <a:lnTo>
                  <a:pt x="365573" y="387361"/>
                </a:lnTo>
                <a:lnTo>
                  <a:pt x="0" y="38736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1951317">
            <a:off x="4709330" y="1648597"/>
            <a:ext cx="501056" cy="963398"/>
          </a:xfrm>
          <a:custGeom>
            <a:avLst/>
            <a:gdLst/>
            <a:ahLst/>
            <a:cxnLst/>
            <a:rect l="l" t="t" r="r" b="b"/>
            <a:pathLst>
              <a:path w="501056" h="963398">
                <a:moveTo>
                  <a:pt x="0" y="0"/>
                </a:moveTo>
                <a:lnTo>
                  <a:pt x="501056" y="0"/>
                </a:lnTo>
                <a:lnTo>
                  <a:pt x="501056" y="963398"/>
                </a:lnTo>
                <a:lnTo>
                  <a:pt x="0" y="96339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b="-16522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1932399" y="1028700"/>
            <a:ext cx="3636919" cy="5764570"/>
          </a:xfrm>
          <a:custGeom>
            <a:avLst/>
            <a:gdLst/>
            <a:ahLst/>
            <a:cxnLst/>
            <a:rect l="l" t="t" r="r" b="b"/>
            <a:pathLst>
              <a:path w="3636919" h="5764570">
                <a:moveTo>
                  <a:pt x="0" y="0"/>
                </a:moveTo>
                <a:lnTo>
                  <a:pt x="3636920" y="0"/>
                </a:lnTo>
                <a:lnTo>
                  <a:pt x="3636920" y="5764570"/>
                </a:lnTo>
                <a:lnTo>
                  <a:pt x="0" y="576457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7006709" y="5076774"/>
            <a:ext cx="3636919" cy="5764570"/>
          </a:xfrm>
          <a:custGeom>
            <a:avLst/>
            <a:gdLst/>
            <a:ahLst/>
            <a:cxnLst/>
            <a:rect l="l" t="t" r="r" b="b"/>
            <a:pathLst>
              <a:path w="3636919" h="5764570">
                <a:moveTo>
                  <a:pt x="0" y="0"/>
                </a:moveTo>
                <a:lnTo>
                  <a:pt x="3636919" y="0"/>
                </a:lnTo>
                <a:lnTo>
                  <a:pt x="3636919" y="5764570"/>
                </a:lnTo>
                <a:lnTo>
                  <a:pt x="0" y="576457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3106308" y="2671147"/>
            <a:ext cx="9994525" cy="7096112"/>
          </a:xfrm>
          <a:custGeom>
            <a:avLst/>
            <a:gdLst/>
            <a:ahLst/>
            <a:cxnLst/>
            <a:rect l="l" t="t" r="r" b="b"/>
            <a:pathLst>
              <a:path w="9994525" h="7096112">
                <a:moveTo>
                  <a:pt x="0" y="0"/>
                </a:moveTo>
                <a:lnTo>
                  <a:pt x="9994525" y="0"/>
                </a:lnTo>
                <a:lnTo>
                  <a:pt x="9994525" y="7096113"/>
                </a:lnTo>
                <a:lnTo>
                  <a:pt x="0" y="709611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4516964" y="2553109"/>
            <a:ext cx="6126664" cy="4114800"/>
          </a:xfrm>
          <a:custGeom>
            <a:avLst/>
            <a:gdLst/>
            <a:ahLst/>
            <a:cxnLst/>
            <a:rect l="l" t="t" r="r" b="b"/>
            <a:pathLst>
              <a:path w="6126664" h="4114800">
                <a:moveTo>
                  <a:pt x="0" y="0"/>
                </a:moveTo>
                <a:lnTo>
                  <a:pt x="6126664" y="0"/>
                </a:lnTo>
                <a:lnTo>
                  <a:pt x="612666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4857027" y="456093"/>
            <a:ext cx="7592659" cy="17285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927"/>
              </a:lnSpc>
            </a:pPr>
            <a:r>
              <a:rPr lang="en-US" sz="12900" dirty="0">
                <a:solidFill>
                  <a:srgbClr val="383D39"/>
                </a:solidFill>
                <a:latin typeface="One Little Font Bold"/>
              </a:rPr>
              <a:t>ALPHABET</a:t>
            </a:r>
            <a:endParaRPr lang="en-US" sz="12927" dirty="0">
              <a:solidFill>
                <a:srgbClr val="383D39"/>
              </a:solidFill>
              <a:latin typeface="One Little Font 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4707132" y="3322018"/>
            <a:ext cx="3580868" cy="2390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383D39"/>
                </a:solidFill>
                <a:latin typeface="Anonymous Pro"/>
              </a:rPr>
              <a:t>Look at the colours of the alphabet. Can you name them?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964949" y="6753577"/>
            <a:ext cx="14758528" cy="5682033"/>
          </a:xfrm>
          <a:custGeom>
            <a:avLst/>
            <a:gdLst/>
            <a:ahLst/>
            <a:cxnLst/>
            <a:rect l="l" t="t" r="r" b="b"/>
            <a:pathLst>
              <a:path w="14758528" h="5682033">
                <a:moveTo>
                  <a:pt x="0" y="0"/>
                </a:moveTo>
                <a:lnTo>
                  <a:pt x="14758528" y="0"/>
                </a:lnTo>
                <a:lnTo>
                  <a:pt x="14758528" y="5682033"/>
                </a:lnTo>
                <a:lnTo>
                  <a:pt x="0" y="56820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358924">
            <a:off x="-2254157" y="-1812317"/>
            <a:ext cx="14758528" cy="5682033"/>
          </a:xfrm>
          <a:custGeom>
            <a:avLst/>
            <a:gdLst/>
            <a:ahLst/>
            <a:cxnLst/>
            <a:rect l="l" t="t" r="r" b="b"/>
            <a:pathLst>
              <a:path w="14758528" h="5682033">
                <a:moveTo>
                  <a:pt x="0" y="0"/>
                </a:moveTo>
                <a:lnTo>
                  <a:pt x="14758528" y="0"/>
                </a:lnTo>
                <a:lnTo>
                  <a:pt x="14758528" y="5682034"/>
                </a:lnTo>
                <a:lnTo>
                  <a:pt x="0" y="56820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3192396" y="1687923"/>
            <a:ext cx="11765005" cy="7570377"/>
            <a:chOff x="0" y="0"/>
            <a:chExt cx="14073868" cy="9056052"/>
          </a:xfrm>
        </p:grpSpPr>
        <p:sp>
          <p:nvSpPr>
            <p:cNvPr id="5" name="Freeform 5"/>
            <p:cNvSpPr/>
            <p:nvPr/>
          </p:nvSpPr>
          <p:spPr>
            <a:xfrm>
              <a:off x="-1" y="0"/>
              <a:ext cx="14081528" cy="9056052"/>
            </a:xfrm>
            <a:custGeom>
              <a:avLst/>
              <a:gdLst/>
              <a:ahLst/>
              <a:cxnLst/>
              <a:rect l="l" t="t" r="r" b="b"/>
              <a:pathLst>
                <a:path w="14081528" h="9056052">
                  <a:moveTo>
                    <a:pt x="13575089" y="9039133"/>
                  </a:moveTo>
                  <a:cubicBezTo>
                    <a:pt x="13575089" y="9039133"/>
                    <a:pt x="13338092" y="9029164"/>
                    <a:pt x="12975953" y="9042608"/>
                  </a:cubicBezTo>
                  <a:cubicBezTo>
                    <a:pt x="12613816" y="9056052"/>
                    <a:pt x="490924" y="9056052"/>
                    <a:pt x="490924" y="9056052"/>
                  </a:cubicBezTo>
                  <a:cubicBezTo>
                    <a:pt x="245502" y="9056052"/>
                    <a:pt x="32509" y="8958783"/>
                    <a:pt x="31032" y="8798670"/>
                  </a:cubicBezTo>
                  <a:cubicBezTo>
                    <a:pt x="31032" y="8798670"/>
                    <a:pt x="0" y="6246121"/>
                    <a:pt x="0" y="606979"/>
                  </a:cubicBezTo>
                  <a:cubicBezTo>
                    <a:pt x="0" y="392820"/>
                    <a:pt x="15517" y="249246"/>
                    <a:pt x="15517" y="249246"/>
                  </a:cubicBezTo>
                  <a:cubicBezTo>
                    <a:pt x="15518" y="120578"/>
                    <a:pt x="1" y="0"/>
                    <a:pt x="459892" y="8134"/>
                  </a:cubicBezTo>
                  <a:cubicBezTo>
                    <a:pt x="459892" y="8134"/>
                    <a:pt x="1144663" y="28433"/>
                    <a:pt x="1627778" y="20834"/>
                  </a:cubicBezTo>
                  <a:cubicBezTo>
                    <a:pt x="2144992" y="12700"/>
                    <a:pt x="13528540" y="0"/>
                    <a:pt x="13528540" y="0"/>
                  </a:cubicBezTo>
                  <a:cubicBezTo>
                    <a:pt x="13840440" y="0"/>
                    <a:pt x="14073869" y="101069"/>
                    <a:pt x="14066012" y="303616"/>
                  </a:cubicBezTo>
                  <a:cubicBezTo>
                    <a:pt x="14066012" y="303616"/>
                    <a:pt x="14064017" y="5744368"/>
                    <a:pt x="14072771" y="8099082"/>
                  </a:cubicBezTo>
                  <a:cubicBezTo>
                    <a:pt x="14081528" y="8392384"/>
                    <a:pt x="14034980" y="8725456"/>
                    <a:pt x="14034980" y="8725456"/>
                  </a:cubicBezTo>
                  <a:cubicBezTo>
                    <a:pt x="14032014" y="8905480"/>
                    <a:pt x="13820511" y="9039133"/>
                    <a:pt x="13575089" y="9039133"/>
                  </a:cubicBezTo>
                  <a:close/>
                </a:path>
              </a:pathLst>
            </a:custGeom>
            <a:solidFill>
              <a:srgbClr val="383D39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3182871" y="1616959"/>
            <a:ext cx="11765005" cy="7570377"/>
            <a:chOff x="0" y="0"/>
            <a:chExt cx="14073868" cy="9056052"/>
          </a:xfrm>
        </p:grpSpPr>
        <p:sp>
          <p:nvSpPr>
            <p:cNvPr id="7" name="Freeform 7"/>
            <p:cNvSpPr/>
            <p:nvPr/>
          </p:nvSpPr>
          <p:spPr>
            <a:xfrm>
              <a:off x="-1" y="0"/>
              <a:ext cx="14081528" cy="9056052"/>
            </a:xfrm>
            <a:custGeom>
              <a:avLst/>
              <a:gdLst/>
              <a:ahLst/>
              <a:cxnLst/>
              <a:rect l="l" t="t" r="r" b="b"/>
              <a:pathLst>
                <a:path w="14081528" h="9056052">
                  <a:moveTo>
                    <a:pt x="13575089" y="9039133"/>
                  </a:moveTo>
                  <a:cubicBezTo>
                    <a:pt x="13575089" y="9039133"/>
                    <a:pt x="13338092" y="9029164"/>
                    <a:pt x="12975953" y="9042608"/>
                  </a:cubicBezTo>
                  <a:cubicBezTo>
                    <a:pt x="12613816" y="9056052"/>
                    <a:pt x="490924" y="9056052"/>
                    <a:pt x="490924" y="9056052"/>
                  </a:cubicBezTo>
                  <a:cubicBezTo>
                    <a:pt x="245502" y="9056052"/>
                    <a:pt x="32509" y="8958783"/>
                    <a:pt x="31032" y="8798670"/>
                  </a:cubicBezTo>
                  <a:cubicBezTo>
                    <a:pt x="31032" y="8798670"/>
                    <a:pt x="0" y="6246121"/>
                    <a:pt x="0" y="606979"/>
                  </a:cubicBezTo>
                  <a:cubicBezTo>
                    <a:pt x="0" y="392820"/>
                    <a:pt x="15517" y="249246"/>
                    <a:pt x="15517" y="249246"/>
                  </a:cubicBezTo>
                  <a:cubicBezTo>
                    <a:pt x="15518" y="120578"/>
                    <a:pt x="1" y="0"/>
                    <a:pt x="459892" y="8134"/>
                  </a:cubicBezTo>
                  <a:cubicBezTo>
                    <a:pt x="459892" y="8134"/>
                    <a:pt x="1144663" y="28433"/>
                    <a:pt x="1627778" y="20834"/>
                  </a:cubicBezTo>
                  <a:cubicBezTo>
                    <a:pt x="2144992" y="12700"/>
                    <a:pt x="13528540" y="0"/>
                    <a:pt x="13528540" y="0"/>
                  </a:cubicBezTo>
                  <a:cubicBezTo>
                    <a:pt x="13840440" y="0"/>
                    <a:pt x="14073869" y="101069"/>
                    <a:pt x="14066012" y="303616"/>
                  </a:cubicBezTo>
                  <a:cubicBezTo>
                    <a:pt x="14066012" y="303616"/>
                    <a:pt x="14064017" y="5744368"/>
                    <a:pt x="14072771" y="8099082"/>
                  </a:cubicBezTo>
                  <a:cubicBezTo>
                    <a:pt x="14081528" y="8392384"/>
                    <a:pt x="14034980" y="8725456"/>
                    <a:pt x="14034980" y="8725456"/>
                  </a:cubicBezTo>
                  <a:cubicBezTo>
                    <a:pt x="14032014" y="8905480"/>
                    <a:pt x="13820511" y="9039133"/>
                    <a:pt x="13575089" y="9039133"/>
                  </a:cubicBezTo>
                  <a:close/>
                </a:path>
              </a:pathLst>
            </a:custGeom>
            <a:solidFill>
              <a:srgbClr val="A7D2DD"/>
            </a:solidFill>
          </p:spPr>
        </p:sp>
      </p:grpSp>
      <p:sp>
        <p:nvSpPr>
          <p:cNvPr id="8" name="TextBox 8"/>
          <p:cNvSpPr txBox="1"/>
          <p:nvPr/>
        </p:nvSpPr>
        <p:spPr>
          <a:xfrm>
            <a:off x="3693406" y="3771609"/>
            <a:ext cx="10832264" cy="35694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790"/>
              </a:lnSpc>
            </a:pPr>
            <a:r>
              <a:rPr lang="en-US" sz="13790">
                <a:solidFill>
                  <a:srgbClr val="383D39"/>
                </a:solidFill>
                <a:latin typeface="One Little Font Bold"/>
              </a:rPr>
              <a:t>WHAT DID WE LEARN?</a:t>
            </a:r>
          </a:p>
        </p:txBody>
      </p:sp>
      <p:sp>
        <p:nvSpPr>
          <p:cNvPr id="9" name="Freeform 9"/>
          <p:cNvSpPr/>
          <p:nvPr/>
        </p:nvSpPr>
        <p:spPr>
          <a:xfrm rot="-920320">
            <a:off x="14179479" y="1894684"/>
            <a:ext cx="443101" cy="469511"/>
          </a:xfrm>
          <a:custGeom>
            <a:avLst/>
            <a:gdLst/>
            <a:ahLst/>
            <a:cxnLst/>
            <a:rect l="l" t="t" r="r" b="b"/>
            <a:pathLst>
              <a:path w="443101" h="469511">
                <a:moveTo>
                  <a:pt x="0" y="0"/>
                </a:moveTo>
                <a:lnTo>
                  <a:pt x="443101" y="0"/>
                </a:lnTo>
                <a:lnTo>
                  <a:pt x="443101" y="469511"/>
                </a:lnTo>
                <a:lnTo>
                  <a:pt x="0" y="46951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1951317">
            <a:off x="14222011" y="1033104"/>
            <a:ext cx="607317" cy="1167710"/>
          </a:xfrm>
          <a:custGeom>
            <a:avLst/>
            <a:gdLst/>
            <a:ahLst/>
            <a:cxnLst/>
            <a:rect l="l" t="t" r="r" b="b"/>
            <a:pathLst>
              <a:path w="607317" h="1167710">
                <a:moveTo>
                  <a:pt x="0" y="0"/>
                </a:moveTo>
                <a:lnTo>
                  <a:pt x="607317" y="0"/>
                </a:lnTo>
                <a:lnTo>
                  <a:pt x="607317" y="1167710"/>
                </a:lnTo>
                <a:lnTo>
                  <a:pt x="0" y="116771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b="-16522"/>
            </a:stretch>
          </a:blipFill>
        </p:spPr>
      </p:sp>
      <p:sp>
        <p:nvSpPr>
          <p:cNvPr id="11" name="Freeform 11"/>
          <p:cNvSpPr/>
          <p:nvPr/>
        </p:nvSpPr>
        <p:spPr>
          <a:xfrm rot="-920320">
            <a:off x="3747612" y="1894684"/>
            <a:ext cx="443101" cy="469511"/>
          </a:xfrm>
          <a:custGeom>
            <a:avLst/>
            <a:gdLst/>
            <a:ahLst/>
            <a:cxnLst/>
            <a:rect l="l" t="t" r="r" b="b"/>
            <a:pathLst>
              <a:path w="443101" h="469511">
                <a:moveTo>
                  <a:pt x="0" y="0"/>
                </a:moveTo>
                <a:lnTo>
                  <a:pt x="443101" y="0"/>
                </a:lnTo>
                <a:lnTo>
                  <a:pt x="443101" y="469511"/>
                </a:lnTo>
                <a:lnTo>
                  <a:pt x="0" y="46951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-64283">
            <a:off x="3475621" y="1033104"/>
            <a:ext cx="607317" cy="1167710"/>
          </a:xfrm>
          <a:custGeom>
            <a:avLst/>
            <a:gdLst/>
            <a:ahLst/>
            <a:cxnLst/>
            <a:rect l="l" t="t" r="r" b="b"/>
            <a:pathLst>
              <a:path w="607317" h="1167710">
                <a:moveTo>
                  <a:pt x="0" y="0"/>
                </a:moveTo>
                <a:lnTo>
                  <a:pt x="607318" y="0"/>
                </a:lnTo>
                <a:lnTo>
                  <a:pt x="607318" y="1167710"/>
                </a:lnTo>
                <a:lnTo>
                  <a:pt x="0" y="116771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b="-16522"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5611028" y="3903375"/>
            <a:ext cx="5383065" cy="8532235"/>
          </a:xfrm>
          <a:custGeom>
            <a:avLst/>
            <a:gdLst/>
            <a:ahLst/>
            <a:cxnLst/>
            <a:rect l="l" t="t" r="r" b="b"/>
            <a:pathLst>
              <a:path w="5383065" h="8532235">
                <a:moveTo>
                  <a:pt x="0" y="0"/>
                </a:moveTo>
                <a:lnTo>
                  <a:pt x="5383064" y="0"/>
                </a:lnTo>
                <a:lnTo>
                  <a:pt x="5383064" y="8532235"/>
                </a:lnTo>
                <a:lnTo>
                  <a:pt x="0" y="853223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-3057972" y="-1249710"/>
            <a:ext cx="5383065" cy="8532235"/>
          </a:xfrm>
          <a:custGeom>
            <a:avLst/>
            <a:gdLst/>
            <a:ahLst/>
            <a:cxnLst/>
            <a:rect l="l" t="t" r="r" b="b"/>
            <a:pathLst>
              <a:path w="5383065" h="8532235">
                <a:moveTo>
                  <a:pt x="0" y="0"/>
                </a:moveTo>
                <a:lnTo>
                  <a:pt x="5383064" y="0"/>
                </a:lnTo>
                <a:lnTo>
                  <a:pt x="5383064" y="8532235"/>
                </a:lnTo>
                <a:lnTo>
                  <a:pt x="0" y="853223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917465">
            <a:off x="14681898" y="-3520697"/>
            <a:ext cx="7922806" cy="7041394"/>
          </a:xfrm>
          <a:custGeom>
            <a:avLst/>
            <a:gdLst/>
            <a:ahLst/>
            <a:cxnLst/>
            <a:rect l="l" t="t" r="r" b="b"/>
            <a:pathLst>
              <a:path w="7922806" h="7041394">
                <a:moveTo>
                  <a:pt x="0" y="0"/>
                </a:moveTo>
                <a:lnTo>
                  <a:pt x="7922806" y="0"/>
                </a:lnTo>
                <a:lnTo>
                  <a:pt x="7922806" y="7041394"/>
                </a:lnTo>
                <a:lnTo>
                  <a:pt x="0" y="70413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 rot="-294210">
            <a:off x="2385150" y="2689350"/>
            <a:ext cx="13270536" cy="3984680"/>
            <a:chOff x="0" y="0"/>
            <a:chExt cx="11272981" cy="3384884"/>
          </a:xfrm>
        </p:grpSpPr>
        <p:sp>
          <p:nvSpPr>
            <p:cNvPr id="4" name="Freeform 4"/>
            <p:cNvSpPr/>
            <p:nvPr/>
          </p:nvSpPr>
          <p:spPr>
            <a:xfrm>
              <a:off x="-9098" y="-6509"/>
              <a:ext cx="11287311" cy="3416937"/>
            </a:xfrm>
            <a:custGeom>
              <a:avLst/>
              <a:gdLst/>
              <a:ahLst/>
              <a:cxnLst/>
              <a:rect l="l" t="t" r="r" b="b"/>
              <a:pathLst>
                <a:path w="11287311" h="3416937">
                  <a:moveTo>
                    <a:pt x="63030" y="2823384"/>
                  </a:moveTo>
                  <a:cubicBezTo>
                    <a:pt x="63030" y="2823384"/>
                    <a:pt x="0" y="2576820"/>
                    <a:pt x="10218" y="1214762"/>
                  </a:cubicBezTo>
                  <a:cubicBezTo>
                    <a:pt x="18651" y="990971"/>
                    <a:pt x="65033" y="645332"/>
                    <a:pt x="65033" y="645332"/>
                  </a:cubicBezTo>
                  <a:cubicBezTo>
                    <a:pt x="82233" y="502466"/>
                    <a:pt x="56685" y="337866"/>
                    <a:pt x="181385" y="223925"/>
                  </a:cubicBezTo>
                  <a:cubicBezTo>
                    <a:pt x="346794" y="72788"/>
                    <a:pt x="621643" y="0"/>
                    <a:pt x="10394239" y="6965"/>
                  </a:cubicBezTo>
                  <a:lnTo>
                    <a:pt x="10394239" y="6965"/>
                  </a:lnTo>
                  <a:cubicBezTo>
                    <a:pt x="10610987" y="16819"/>
                    <a:pt x="10815302" y="36481"/>
                    <a:pt x="10949490" y="101690"/>
                  </a:cubicBezTo>
                  <a:cubicBezTo>
                    <a:pt x="11205536" y="226120"/>
                    <a:pt x="11287311" y="459160"/>
                    <a:pt x="11281823" y="704684"/>
                  </a:cubicBezTo>
                  <a:cubicBezTo>
                    <a:pt x="11281823" y="704684"/>
                    <a:pt x="11238536" y="1013073"/>
                    <a:pt x="11245969" y="1248607"/>
                  </a:cubicBezTo>
                  <a:cubicBezTo>
                    <a:pt x="11253092" y="2565185"/>
                    <a:pt x="11260248" y="2760788"/>
                    <a:pt x="11260248" y="2760788"/>
                  </a:cubicBezTo>
                  <a:cubicBezTo>
                    <a:pt x="11243567" y="2976520"/>
                    <a:pt x="11128923" y="3187132"/>
                    <a:pt x="10932054" y="3298756"/>
                  </a:cubicBezTo>
                  <a:cubicBezTo>
                    <a:pt x="10781702" y="3384005"/>
                    <a:pt x="10583671" y="3399103"/>
                    <a:pt x="8416786" y="3388361"/>
                  </a:cubicBezTo>
                  <a:lnTo>
                    <a:pt x="8416663" y="3388361"/>
                  </a:lnTo>
                  <a:cubicBezTo>
                    <a:pt x="645952" y="3383084"/>
                    <a:pt x="384604" y="3416937"/>
                    <a:pt x="254278" y="3307780"/>
                  </a:cubicBezTo>
                  <a:cubicBezTo>
                    <a:pt x="145767" y="3216895"/>
                    <a:pt x="81795" y="3023583"/>
                    <a:pt x="63030" y="2823384"/>
                  </a:cubicBezTo>
                  <a:close/>
                </a:path>
              </a:pathLst>
            </a:custGeom>
            <a:solidFill>
              <a:srgbClr val="F9C041"/>
            </a:solidFill>
          </p:spPr>
        </p:sp>
      </p:grpSp>
      <p:grpSp>
        <p:nvGrpSpPr>
          <p:cNvPr id="5" name="Group 5"/>
          <p:cNvGrpSpPr/>
          <p:nvPr/>
        </p:nvGrpSpPr>
        <p:grpSpPr>
          <a:xfrm rot="287643">
            <a:off x="5484164" y="6483022"/>
            <a:ext cx="8579663" cy="1945852"/>
            <a:chOff x="0" y="0"/>
            <a:chExt cx="9773019" cy="2216503"/>
          </a:xfrm>
        </p:grpSpPr>
        <p:sp>
          <p:nvSpPr>
            <p:cNvPr id="6" name="Freeform 6"/>
            <p:cNvSpPr/>
            <p:nvPr/>
          </p:nvSpPr>
          <p:spPr>
            <a:xfrm>
              <a:off x="-9098" y="-6509"/>
              <a:ext cx="9787349" cy="2248556"/>
            </a:xfrm>
            <a:custGeom>
              <a:avLst/>
              <a:gdLst/>
              <a:ahLst/>
              <a:cxnLst/>
              <a:rect l="l" t="t" r="r" b="b"/>
              <a:pathLst>
                <a:path w="9787349" h="2248556">
                  <a:moveTo>
                    <a:pt x="63030" y="1655003"/>
                  </a:moveTo>
                  <a:cubicBezTo>
                    <a:pt x="63030" y="1655003"/>
                    <a:pt x="0" y="1408439"/>
                    <a:pt x="10218" y="1214762"/>
                  </a:cubicBezTo>
                  <a:cubicBezTo>
                    <a:pt x="18651" y="990971"/>
                    <a:pt x="65033" y="645332"/>
                    <a:pt x="65033" y="645332"/>
                  </a:cubicBezTo>
                  <a:cubicBezTo>
                    <a:pt x="82233" y="502466"/>
                    <a:pt x="56685" y="337866"/>
                    <a:pt x="181385" y="223925"/>
                  </a:cubicBezTo>
                  <a:cubicBezTo>
                    <a:pt x="346794" y="72788"/>
                    <a:pt x="621643" y="0"/>
                    <a:pt x="8894277" y="6965"/>
                  </a:cubicBezTo>
                  <a:lnTo>
                    <a:pt x="8894278" y="6965"/>
                  </a:lnTo>
                  <a:cubicBezTo>
                    <a:pt x="9111025" y="16819"/>
                    <a:pt x="9315340" y="36481"/>
                    <a:pt x="9449528" y="101690"/>
                  </a:cubicBezTo>
                  <a:cubicBezTo>
                    <a:pt x="9705574" y="226120"/>
                    <a:pt x="9787349" y="459160"/>
                    <a:pt x="9781862" y="704684"/>
                  </a:cubicBezTo>
                  <a:cubicBezTo>
                    <a:pt x="9781862" y="704684"/>
                    <a:pt x="9738574" y="1013073"/>
                    <a:pt x="9746007" y="1248607"/>
                  </a:cubicBezTo>
                  <a:cubicBezTo>
                    <a:pt x="9753130" y="1396804"/>
                    <a:pt x="9760287" y="1592407"/>
                    <a:pt x="9760287" y="1592407"/>
                  </a:cubicBezTo>
                  <a:cubicBezTo>
                    <a:pt x="9743605" y="1808139"/>
                    <a:pt x="9628961" y="2018751"/>
                    <a:pt x="9432093" y="2130375"/>
                  </a:cubicBezTo>
                  <a:cubicBezTo>
                    <a:pt x="9281741" y="2215624"/>
                    <a:pt x="9083710" y="2230722"/>
                    <a:pt x="7222216" y="2219980"/>
                  </a:cubicBezTo>
                  <a:lnTo>
                    <a:pt x="7222113" y="2219980"/>
                  </a:lnTo>
                  <a:cubicBezTo>
                    <a:pt x="645952" y="2214703"/>
                    <a:pt x="384604" y="2248556"/>
                    <a:pt x="254278" y="2139399"/>
                  </a:cubicBezTo>
                  <a:cubicBezTo>
                    <a:pt x="145767" y="2048514"/>
                    <a:pt x="81795" y="1855202"/>
                    <a:pt x="63030" y="1655003"/>
                  </a:cubicBezTo>
                  <a:close/>
                </a:path>
              </a:pathLst>
            </a:custGeom>
            <a:solidFill>
              <a:srgbClr val="A7D2DD"/>
            </a:solidFill>
          </p:spPr>
        </p:sp>
      </p:grpSp>
      <p:grpSp>
        <p:nvGrpSpPr>
          <p:cNvPr id="7" name="Group 7"/>
          <p:cNvGrpSpPr/>
          <p:nvPr/>
        </p:nvGrpSpPr>
        <p:grpSpPr>
          <a:xfrm rot="287643">
            <a:off x="6767931" y="6737991"/>
            <a:ext cx="6133626" cy="1452835"/>
            <a:chOff x="0" y="0"/>
            <a:chExt cx="9357704" cy="2216503"/>
          </a:xfrm>
        </p:grpSpPr>
        <p:sp>
          <p:nvSpPr>
            <p:cNvPr id="8" name="Freeform 8"/>
            <p:cNvSpPr/>
            <p:nvPr/>
          </p:nvSpPr>
          <p:spPr>
            <a:xfrm>
              <a:off x="-9098" y="-6509"/>
              <a:ext cx="9372035" cy="2248556"/>
            </a:xfrm>
            <a:custGeom>
              <a:avLst/>
              <a:gdLst/>
              <a:ahLst/>
              <a:cxnLst/>
              <a:rect l="l" t="t" r="r" b="b"/>
              <a:pathLst>
                <a:path w="9372035" h="2248556">
                  <a:moveTo>
                    <a:pt x="63030" y="1655003"/>
                  </a:moveTo>
                  <a:cubicBezTo>
                    <a:pt x="63030" y="1655003"/>
                    <a:pt x="0" y="1408439"/>
                    <a:pt x="10218" y="1214762"/>
                  </a:cubicBezTo>
                  <a:cubicBezTo>
                    <a:pt x="18651" y="990971"/>
                    <a:pt x="65033" y="645332"/>
                    <a:pt x="65033" y="645332"/>
                  </a:cubicBezTo>
                  <a:cubicBezTo>
                    <a:pt x="82233" y="502466"/>
                    <a:pt x="56685" y="337866"/>
                    <a:pt x="181385" y="223925"/>
                  </a:cubicBezTo>
                  <a:cubicBezTo>
                    <a:pt x="346794" y="72788"/>
                    <a:pt x="621643" y="0"/>
                    <a:pt x="8478962" y="6965"/>
                  </a:cubicBezTo>
                  <a:lnTo>
                    <a:pt x="8478963" y="6965"/>
                  </a:lnTo>
                  <a:cubicBezTo>
                    <a:pt x="8695710" y="16819"/>
                    <a:pt x="8900025" y="36481"/>
                    <a:pt x="9034213" y="101690"/>
                  </a:cubicBezTo>
                  <a:cubicBezTo>
                    <a:pt x="9290259" y="226120"/>
                    <a:pt x="9372034" y="459160"/>
                    <a:pt x="9366547" y="704684"/>
                  </a:cubicBezTo>
                  <a:cubicBezTo>
                    <a:pt x="9366547" y="704684"/>
                    <a:pt x="9323259" y="1013073"/>
                    <a:pt x="9330693" y="1248607"/>
                  </a:cubicBezTo>
                  <a:cubicBezTo>
                    <a:pt x="9337815" y="1396804"/>
                    <a:pt x="9344972" y="1592407"/>
                    <a:pt x="9344972" y="1592407"/>
                  </a:cubicBezTo>
                  <a:cubicBezTo>
                    <a:pt x="9328290" y="1808139"/>
                    <a:pt x="9213646" y="2018751"/>
                    <a:pt x="9016778" y="2130375"/>
                  </a:cubicBezTo>
                  <a:cubicBezTo>
                    <a:pt x="8866426" y="2215624"/>
                    <a:pt x="8668395" y="2230722"/>
                    <a:pt x="6891459" y="2219980"/>
                  </a:cubicBezTo>
                  <a:lnTo>
                    <a:pt x="6891362" y="2219980"/>
                  </a:lnTo>
                  <a:cubicBezTo>
                    <a:pt x="645952" y="2214703"/>
                    <a:pt x="384604" y="2248556"/>
                    <a:pt x="254278" y="2139399"/>
                  </a:cubicBezTo>
                  <a:cubicBezTo>
                    <a:pt x="145767" y="2048514"/>
                    <a:pt x="81795" y="1855202"/>
                    <a:pt x="63030" y="1655003"/>
                  </a:cubicBezTo>
                  <a:close/>
                </a:path>
              </a:pathLst>
            </a:custGeom>
            <a:solidFill>
              <a:srgbClr val="FFF3E4"/>
            </a:solidFill>
          </p:spPr>
        </p:sp>
      </p:grpSp>
      <p:sp>
        <p:nvSpPr>
          <p:cNvPr id="9" name="TextBox 9"/>
          <p:cNvSpPr txBox="1"/>
          <p:nvPr/>
        </p:nvSpPr>
        <p:spPr>
          <a:xfrm rot="261309">
            <a:off x="6963824" y="7052397"/>
            <a:ext cx="5828080" cy="7385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19"/>
              </a:lnSpc>
            </a:pPr>
            <a:r>
              <a:rPr lang="en-US" sz="4299">
                <a:solidFill>
                  <a:srgbClr val="383D39"/>
                </a:solidFill>
                <a:latin typeface="Mali"/>
              </a:rPr>
              <a:t>See you next time!</a:t>
            </a:r>
          </a:p>
        </p:txBody>
      </p:sp>
      <p:sp>
        <p:nvSpPr>
          <p:cNvPr id="10" name="TextBox 10"/>
          <p:cNvSpPr txBox="1"/>
          <p:nvPr/>
        </p:nvSpPr>
        <p:spPr>
          <a:xfrm rot="-294210">
            <a:off x="2976777" y="3958339"/>
            <a:ext cx="11939608" cy="22454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712"/>
              </a:lnSpc>
            </a:pPr>
            <a:r>
              <a:rPr lang="en-US" sz="19640">
                <a:solidFill>
                  <a:srgbClr val="383D39"/>
                </a:solidFill>
                <a:latin typeface="One Little Font Bold"/>
              </a:rPr>
              <a:t>Thank you</a:t>
            </a:r>
          </a:p>
        </p:txBody>
      </p:sp>
      <p:sp>
        <p:nvSpPr>
          <p:cNvPr id="11" name="Freeform 11"/>
          <p:cNvSpPr/>
          <p:nvPr/>
        </p:nvSpPr>
        <p:spPr>
          <a:xfrm rot="-920320">
            <a:off x="5971022" y="6967305"/>
            <a:ext cx="443101" cy="469511"/>
          </a:xfrm>
          <a:custGeom>
            <a:avLst/>
            <a:gdLst/>
            <a:ahLst/>
            <a:cxnLst/>
            <a:rect l="l" t="t" r="r" b="b"/>
            <a:pathLst>
              <a:path w="443101" h="469511">
                <a:moveTo>
                  <a:pt x="0" y="0"/>
                </a:moveTo>
                <a:lnTo>
                  <a:pt x="443101" y="0"/>
                </a:lnTo>
                <a:lnTo>
                  <a:pt x="443101" y="469511"/>
                </a:lnTo>
                <a:lnTo>
                  <a:pt x="0" y="46951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-920320">
            <a:off x="13245671" y="7537303"/>
            <a:ext cx="443101" cy="469511"/>
          </a:xfrm>
          <a:custGeom>
            <a:avLst/>
            <a:gdLst/>
            <a:ahLst/>
            <a:cxnLst/>
            <a:rect l="l" t="t" r="r" b="b"/>
            <a:pathLst>
              <a:path w="443101" h="469511">
                <a:moveTo>
                  <a:pt x="0" y="0"/>
                </a:moveTo>
                <a:lnTo>
                  <a:pt x="443101" y="0"/>
                </a:lnTo>
                <a:lnTo>
                  <a:pt x="443101" y="469511"/>
                </a:lnTo>
                <a:lnTo>
                  <a:pt x="0" y="46951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rot="-704572">
            <a:off x="14567719" y="2498724"/>
            <a:ext cx="565009" cy="598685"/>
          </a:xfrm>
          <a:custGeom>
            <a:avLst/>
            <a:gdLst/>
            <a:ahLst/>
            <a:cxnLst/>
            <a:rect l="l" t="t" r="r" b="b"/>
            <a:pathLst>
              <a:path w="565009" h="598685">
                <a:moveTo>
                  <a:pt x="0" y="0"/>
                </a:moveTo>
                <a:lnTo>
                  <a:pt x="565009" y="0"/>
                </a:lnTo>
                <a:lnTo>
                  <a:pt x="565009" y="598685"/>
                </a:lnTo>
                <a:lnTo>
                  <a:pt x="0" y="5986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 rot="1951317">
            <a:off x="14667217" y="1333359"/>
            <a:ext cx="788688" cy="1516438"/>
          </a:xfrm>
          <a:custGeom>
            <a:avLst/>
            <a:gdLst/>
            <a:ahLst/>
            <a:cxnLst/>
            <a:rect l="l" t="t" r="r" b="b"/>
            <a:pathLst>
              <a:path w="788688" h="1516438">
                <a:moveTo>
                  <a:pt x="0" y="0"/>
                </a:moveTo>
                <a:lnTo>
                  <a:pt x="788689" y="0"/>
                </a:lnTo>
                <a:lnTo>
                  <a:pt x="788689" y="1516438"/>
                </a:lnTo>
                <a:lnTo>
                  <a:pt x="0" y="151643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b="-16522"/>
            </a:stretch>
          </a:blipFill>
        </p:spPr>
      </p:sp>
      <p:sp>
        <p:nvSpPr>
          <p:cNvPr id="15" name="Freeform 15"/>
          <p:cNvSpPr/>
          <p:nvPr/>
        </p:nvSpPr>
        <p:spPr>
          <a:xfrm rot="2193009">
            <a:off x="-1722269" y="7794630"/>
            <a:ext cx="7922806" cy="7041394"/>
          </a:xfrm>
          <a:custGeom>
            <a:avLst/>
            <a:gdLst/>
            <a:ahLst/>
            <a:cxnLst/>
            <a:rect l="l" t="t" r="r" b="b"/>
            <a:pathLst>
              <a:path w="7922806" h="7041394">
                <a:moveTo>
                  <a:pt x="0" y="0"/>
                </a:moveTo>
                <a:lnTo>
                  <a:pt x="7922806" y="0"/>
                </a:lnTo>
                <a:lnTo>
                  <a:pt x="7922806" y="7041393"/>
                </a:lnTo>
                <a:lnTo>
                  <a:pt x="0" y="704139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 rot="1346911">
            <a:off x="670524" y="8506044"/>
            <a:ext cx="7702401" cy="4397371"/>
          </a:xfrm>
          <a:custGeom>
            <a:avLst/>
            <a:gdLst/>
            <a:ahLst/>
            <a:cxnLst/>
            <a:rect l="l" t="t" r="r" b="b"/>
            <a:pathLst>
              <a:path w="7702401" h="4397371">
                <a:moveTo>
                  <a:pt x="0" y="0"/>
                </a:moveTo>
                <a:lnTo>
                  <a:pt x="7702402" y="0"/>
                </a:lnTo>
                <a:lnTo>
                  <a:pt x="7702402" y="4397371"/>
                </a:lnTo>
                <a:lnTo>
                  <a:pt x="0" y="439737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 rot="1346911">
            <a:off x="12458448" y="-2552715"/>
            <a:ext cx="7702401" cy="4397371"/>
          </a:xfrm>
          <a:custGeom>
            <a:avLst/>
            <a:gdLst/>
            <a:ahLst/>
            <a:cxnLst/>
            <a:rect l="l" t="t" r="r" b="b"/>
            <a:pathLst>
              <a:path w="7702401" h="4397371">
                <a:moveTo>
                  <a:pt x="0" y="0"/>
                </a:moveTo>
                <a:lnTo>
                  <a:pt x="7702401" y="0"/>
                </a:lnTo>
                <a:lnTo>
                  <a:pt x="7702401" y="4397371"/>
                </a:lnTo>
                <a:lnTo>
                  <a:pt x="0" y="439737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 rot="-1945656">
            <a:off x="1132782" y="1031898"/>
            <a:ext cx="3279935" cy="1341962"/>
          </a:xfrm>
          <a:custGeom>
            <a:avLst/>
            <a:gdLst/>
            <a:ahLst/>
            <a:cxnLst/>
            <a:rect l="l" t="t" r="r" b="b"/>
            <a:pathLst>
              <a:path w="3279935" h="1341962">
                <a:moveTo>
                  <a:pt x="0" y="0"/>
                </a:moveTo>
                <a:lnTo>
                  <a:pt x="3279935" y="0"/>
                </a:lnTo>
                <a:lnTo>
                  <a:pt x="3279935" y="1341962"/>
                </a:lnTo>
                <a:lnTo>
                  <a:pt x="0" y="134196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14543381" y="7233906"/>
            <a:ext cx="3532534" cy="2499282"/>
          </a:xfrm>
          <a:custGeom>
            <a:avLst/>
            <a:gdLst/>
            <a:ahLst/>
            <a:cxnLst/>
            <a:rect l="l" t="t" r="r" b="b"/>
            <a:pathLst>
              <a:path w="3532534" h="2499282">
                <a:moveTo>
                  <a:pt x="0" y="0"/>
                </a:moveTo>
                <a:lnTo>
                  <a:pt x="3532535" y="0"/>
                </a:lnTo>
                <a:lnTo>
                  <a:pt x="3532535" y="2499282"/>
                </a:lnTo>
                <a:lnTo>
                  <a:pt x="0" y="249928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1645"/>
          </a:xfrm>
          <a:custGeom>
            <a:avLst/>
            <a:gdLst/>
            <a:ahLst/>
            <a:cxnLst/>
            <a:rect l="l" t="t" r="r" b="b"/>
            <a:pathLst>
              <a:path w="18288000" h="10281645">
                <a:moveTo>
                  <a:pt x="0" y="0"/>
                </a:moveTo>
                <a:lnTo>
                  <a:pt x="18288000" y="0"/>
                </a:lnTo>
                <a:lnTo>
                  <a:pt x="18288000" y="10281645"/>
                </a:lnTo>
                <a:lnTo>
                  <a:pt x="0" y="102816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0"/>
            <a:ext cx="3733764" cy="3143151"/>
          </a:xfrm>
          <a:custGeom>
            <a:avLst/>
            <a:gdLst/>
            <a:ahLst/>
            <a:cxnLst/>
            <a:rect l="l" t="t" r="r" b="b"/>
            <a:pathLst>
              <a:path w="3733764" h="3143151">
                <a:moveTo>
                  <a:pt x="0" y="0"/>
                </a:moveTo>
                <a:lnTo>
                  <a:pt x="3733764" y="0"/>
                </a:lnTo>
                <a:lnTo>
                  <a:pt x="3733764" y="3143151"/>
                </a:lnTo>
                <a:lnTo>
                  <a:pt x="0" y="314315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2852853" y="0"/>
            <a:ext cx="5422596" cy="3667403"/>
          </a:xfrm>
          <a:custGeom>
            <a:avLst/>
            <a:gdLst/>
            <a:ahLst/>
            <a:cxnLst/>
            <a:rect l="l" t="t" r="r" b="b"/>
            <a:pathLst>
              <a:path w="5422596" h="3667403">
                <a:moveTo>
                  <a:pt x="0" y="0"/>
                </a:moveTo>
                <a:lnTo>
                  <a:pt x="5422596" y="0"/>
                </a:lnTo>
                <a:lnTo>
                  <a:pt x="5422596" y="3667403"/>
                </a:lnTo>
                <a:lnTo>
                  <a:pt x="0" y="366740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t="-22983" r="-22645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2178283" y="860511"/>
            <a:ext cx="13931433" cy="8612159"/>
          </a:xfrm>
          <a:custGeom>
            <a:avLst/>
            <a:gdLst/>
            <a:ahLst/>
            <a:cxnLst/>
            <a:rect l="l" t="t" r="r" b="b"/>
            <a:pathLst>
              <a:path w="13931433" h="8612159">
                <a:moveTo>
                  <a:pt x="0" y="0"/>
                </a:moveTo>
                <a:lnTo>
                  <a:pt x="13931434" y="0"/>
                </a:lnTo>
                <a:lnTo>
                  <a:pt x="13931434" y="8612159"/>
                </a:lnTo>
                <a:lnTo>
                  <a:pt x="0" y="861215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4988084" y="2241058"/>
            <a:ext cx="8311833" cy="1661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0983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984" b="0" i="0" u="none" strike="noStrike" kern="1200" cap="none" spc="0" normalizeH="0" baseline="0" noProof="0" dirty="0">
                <a:ln>
                  <a:noFill/>
                </a:ln>
                <a:solidFill>
                  <a:srgbClr val="2B315B"/>
                </a:solidFill>
                <a:effectLst/>
                <a:uLnTx/>
                <a:uFillTx/>
                <a:latin typeface="Jua"/>
                <a:ea typeface="+mn-ea"/>
                <a:cs typeface="+mn-cs"/>
              </a:rPr>
              <a:t>English Lesson</a:t>
            </a:r>
          </a:p>
        </p:txBody>
      </p:sp>
      <p:sp>
        <p:nvSpPr>
          <p:cNvPr id="7" name="Freeform 7"/>
          <p:cNvSpPr/>
          <p:nvPr/>
        </p:nvSpPr>
        <p:spPr>
          <a:xfrm>
            <a:off x="15556703" y="285038"/>
            <a:ext cx="1106028" cy="1487323"/>
          </a:xfrm>
          <a:custGeom>
            <a:avLst/>
            <a:gdLst/>
            <a:ahLst/>
            <a:cxnLst/>
            <a:rect l="l" t="t" r="r" b="b"/>
            <a:pathLst>
              <a:path w="1106028" h="1487323">
                <a:moveTo>
                  <a:pt x="0" y="0"/>
                </a:moveTo>
                <a:lnTo>
                  <a:pt x="1106027" y="0"/>
                </a:lnTo>
                <a:lnTo>
                  <a:pt x="1106027" y="1487324"/>
                </a:lnTo>
                <a:lnTo>
                  <a:pt x="0" y="148732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0" y="4819860"/>
            <a:ext cx="4273508" cy="5467140"/>
          </a:xfrm>
          <a:custGeom>
            <a:avLst/>
            <a:gdLst/>
            <a:ahLst/>
            <a:cxnLst/>
            <a:rect l="l" t="t" r="r" b="b"/>
            <a:pathLst>
              <a:path w="4273508" h="5467140">
                <a:moveTo>
                  <a:pt x="0" y="0"/>
                </a:moveTo>
                <a:lnTo>
                  <a:pt x="4273508" y="0"/>
                </a:lnTo>
                <a:lnTo>
                  <a:pt x="4273508" y="5467140"/>
                </a:lnTo>
                <a:lnTo>
                  <a:pt x="0" y="546714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b="-81400"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4309577" y="6801694"/>
            <a:ext cx="2949723" cy="3187324"/>
          </a:xfrm>
          <a:custGeom>
            <a:avLst/>
            <a:gdLst/>
            <a:ahLst/>
            <a:cxnLst/>
            <a:rect l="l" t="t" r="r" b="b"/>
            <a:pathLst>
              <a:path w="2949723" h="3187324">
                <a:moveTo>
                  <a:pt x="0" y="0"/>
                </a:moveTo>
                <a:lnTo>
                  <a:pt x="2949723" y="0"/>
                </a:lnTo>
                <a:lnTo>
                  <a:pt x="2949723" y="3187324"/>
                </a:lnTo>
                <a:lnTo>
                  <a:pt x="0" y="318732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3871003" y="5552064"/>
            <a:ext cx="10545991" cy="14224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5466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66" b="0" i="0" u="none" strike="noStrike" kern="1200" cap="none" spc="0" normalizeH="0" baseline="0" noProof="0" dirty="0">
                <a:ln>
                  <a:noFill/>
                </a:ln>
                <a:solidFill>
                  <a:srgbClr val="2B315B"/>
                </a:solidFill>
                <a:effectLst/>
                <a:uLnTx/>
                <a:uFillTx/>
                <a:latin typeface="More Sugar Thin"/>
                <a:ea typeface="+mn-ea"/>
                <a:cs typeface="+mn-cs"/>
              </a:rPr>
              <a:t>FRIENDS </a:t>
            </a:r>
          </a:p>
          <a:p>
            <a:pPr marL="0" marR="0" lvl="0" indent="0" algn="ctr" defTabSz="914400" rtl="0" eaLnBrk="1" fontAlgn="auto" latinLnBrk="0" hangingPunct="1">
              <a:lnSpc>
                <a:spcPts val="5466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66" b="0" i="0" u="none" strike="noStrike" kern="1200" cap="none" spc="0" normalizeH="0" baseline="0" noProof="0" dirty="0">
                <a:ln>
                  <a:noFill/>
                </a:ln>
                <a:solidFill>
                  <a:srgbClr val="2B315B"/>
                </a:solidFill>
                <a:effectLst/>
                <a:uLnTx/>
                <a:uFillTx/>
                <a:latin typeface="More Sugar Thin"/>
                <a:ea typeface="+mn-ea"/>
                <a:cs typeface="+mn-cs"/>
              </a:rPr>
              <a:t>STARTER MODULE</a:t>
            </a:r>
          </a:p>
        </p:txBody>
      </p:sp>
    </p:spTree>
    <p:extLst>
      <p:ext uri="{BB962C8B-B14F-4D97-AF65-F5344CB8AC3E}">
        <p14:creationId xmlns:p14="http://schemas.microsoft.com/office/powerpoint/2010/main" val="23737114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312</Words>
  <Application>Microsoft Office PowerPoint</Application>
  <PresentationFormat>Custom</PresentationFormat>
  <Paragraphs>56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32" baseType="lpstr">
      <vt:lpstr>One Little Font</vt:lpstr>
      <vt:lpstr>Jua</vt:lpstr>
      <vt:lpstr>Archivo Black Bold</vt:lpstr>
      <vt:lpstr>Anonymous Pro</vt:lpstr>
      <vt:lpstr>Archivo Black</vt:lpstr>
      <vt:lpstr>Arial</vt:lpstr>
      <vt:lpstr>One Little Font Bold</vt:lpstr>
      <vt:lpstr>Mali</vt:lpstr>
      <vt:lpstr>More Sugar Thin</vt:lpstr>
      <vt:lpstr>Canva Sans Bold</vt:lpstr>
      <vt:lpstr>Bryndan Write</vt:lpstr>
      <vt:lpstr>Canva Sans</vt:lpstr>
      <vt:lpstr>Anonymous Pro Bold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Slides English Year 1 Starter Module V2</dc:title>
  <cp:lastModifiedBy>Madihah Rehana binti Ku Othman</cp:lastModifiedBy>
  <cp:revision>17</cp:revision>
  <dcterms:created xsi:type="dcterms:W3CDTF">2006-08-16T00:00:00Z</dcterms:created>
  <dcterms:modified xsi:type="dcterms:W3CDTF">2023-07-09T02:38:00Z</dcterms:modified>
  <dc:identifier>DAFlbUBA-l8</dc:identifier>
</cp:coreProperties>
</file>